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6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7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notesSlides/notesSlide9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2.xml" ContentType="application/inkml+xml"/>
  <Override PartName="/ppt/notesSlides/notesSlide12.xml" ContentType="application/vnd.openxmlformats-officedocument.presentationml.notesSlide+xml"/>
  <Override PartName="/ppt/ink/ink4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6"/>
  </p:notesMasterIdLst>
  <p:sldIdLst>
    <p:sldId id="948" r:id="rId2"/>
    <p:sldId id="949" r:id="rId3"/>
    <p:sldId id="950" r:id="rId4"/>
    <p:sldId id="951" r:id="rId5"/>
    <p:sldId id="952" r:id="rId6"/>
    <p:sldId id="398" r:id="rId7"/>
    <p:sldId id="399" r:id="rId8"/>
    <p:sldId id="400" r:id="rId9"/>
    <p:sldId id="401" r:id="rId10"/>
    <p:sldId id="854" r:id="rId11"/>
    <p:sldId id="421" r:id="rId12"/>
    <p:sldId id="779" r:id="rId13"/>
    <p:sldId id="293" r:id="rId14"/>
    <p:sldId id="422" r:id="rId15"/>
    <p:sldId id="295" r:id="rId16"/>
    <p:sldId id="775" r:id="rId17"/>
    <p:sldId id="453" r:id="rId18"/>
    <p:sldId id="462" r:id="rId19"/>
    <p:sldId id="463" r:id="rId20"/>
    <p:sldId id="780" r:id="rId21"/>
    <p:sldId id="781" r:id="rId22"/>
    <p:sldId id="782" r:id="rId23"/>
    <p:sldId id="921" r:id="rId24"/>
    <p:sldId id="802" r:id="rId25"/>
    <p:sldId id="803" r:id="rId26"/>
    <p:sldId id="804" r:id="rId27"/>
    <p:sldId id="922" r:id="rId28"/>
    <p:sldId id="923" r:id="rId29"/>
    <p:sldId id="924" r:id="rId30"/>
    <p:sldId id="925" r:id="rId31"/>
    <p:sldId id="926" r:id="rId32"/>
    <p:sldId id="927" r:id="rId33"/>
    <p:sldId id="928" r:id="rId34"/>
    <p:sldId id="929" r:id="rId35"/>
    <p:sldId id="930" r:id="rId36"/>
    <p:sldId id="931" r:id="rId37"/>
    <p:sldId id="932" r:id="rId38"/>
    <p:sldId id="933" r:id="rId39"/>
    <p:sldId id="717" r:id="rId40"/>
    <p:sldId id="728" r:id="rId41"/>
    <p:sldId id="721" r:id="rId42"/>
    <p:sldId id="953" r:id="rId43"/>
    <p:sldId id="726" r:id="rId44"/>
    <p:sldId id="959" r:id="rId45"/>
    <p:sldId id="960" r:id="rId46"/>
    <p:sldId id="320" r:id="rId47"/>
    <p:sldId id="968" r:id="rId48"/>
    <p:sldId id="969" r:id="rId49"/>
    <p:sldId id="791" r:id="rId50"/>
    <p:sldId id="801" r:id="rId51"/>
    <p:sldId id="980" r:id="rId52"/>
    <p:sldId id="972" r:id="rId53"/>
    <p:sldId id="973" r:id="rId54"/>
    <p:sldId id="974" r:id="rId55"/>
    <p:sldId id="975" r:id="rId56"/>
    <p:sldId id="976" r:id="rId57"/>
    <p:sldId id="977" r:id="rId58"/>
    <p:sldId id="978" r:id="rId59"/>
    <p:sldId id="979" r:id="rId60"/>
    <p:sldId id="954" r:id="rId61"/>
    <p:sldId id="725" r:id="rId62"/>
    <p:sldId id="955" r:id="rId63"/>
    <p:sldId id="956" r:id="rId64"/>
    <p:sldId id="314" r:id="rId65"/>
    <p:sldId id="958" r:id="rId66"/>
    <p:sldId id="322" r:id="rId67"/>
    <p:sldId id="334" r:id="rId68"/>
    <p:sldId id="324" r:id="rId69"/>
    <p:sldId id="961" r:id="rId70"/>
    <p:sldId id="962" r:id="rId71"/>
    <p:sldId id="327" r:id="rId72"/>
    <p:sldId id="336" r:id="rId73"/>
    <p:sldId id="332" r:id="rId74"/>
    <p:sldId id="342" r:id="rId75"/>
    <p:sldId id="343" r:id="rId76"/>
    <p:sldId id="329" r:id="rId77"/>
    <p:sldId id="963" r:id="rId78"/>
    <p:sldId id="964" r:id="rId79"/>
    <p:sldId id="861" r:id="rId80"/>
    <p:sldId id="965" r:id="rId81"/>
    <p:sldId id="862" r:id="rId82"/>
    <p:sldId id="339" r:id="rId83"/>
    <p:sldId id="340" r:id="rId84"/>
    <p:sldId id="966" r:id="rId85"/>
    <p:sldId id="350" r:id="rId86"/>
    <p:sldId id="348" r:id="rId87"/>
    <p:sldId id="806" r:id="rId88"/>
    <p:sldId id="347" r:id="rId89"/>
    <p:sldId id="967" r:id="rId90"/>
    <p:sldId id="351" r:id="rId91"/>
    <p:sldId id="352" r:id="rId92"/>
    <p:sldId id="353" r:id="rId93"/>
    <p:sldId id="354" r:id="rId94"/>
    <p:sldId id="355" r:id="rId95"/>
    <p:sldId id="323" r:id="rId96"/>
    <p:sldId id="509" r:id="rId97"/>
    <p:sldId id="510" r:id="rId98"/>
    <p:sldId id="511" r:id="rId99"/>
    <p:sldId id="512" r:id="rId100"/>
    <p:sldId id="982" r:id="rId101"/>
    <p:sldId id="983" r:id="rId102"/>
    <p:sldId id="986" r:id="rId103"/>
    <p:sldId id="981" r:id="rId104"/>
    <p:sldId id="984" r:id="rId105"/>
    <p:sldId id="985" r:id="rId106"/>
    <p:sldId id="987" r:id="rId107"/>
    <p:sldId id="988" r:id="rId108"/>
    <p:sldId id="576" r:id="rId109"/>
    <p:sldId id="577" r:id="rId110"/>
    <p:sldId id="578" r:id="rId111"/>
    <p:sldId id="585" r:id="rId112"/>
    <p:sldId id="523" r:id="rId113"/>
    <p:sldId id="586" r:id="rId114"/>
    <p:sldId id="587" r:id="rId115"/>
    <p:sldId id="588" r:id="rId116"/>
    <p:sldId id="589" r:id="rId117"/>
    <p:sldId id="528" r:id="rId118"/>
    <p:sldId id="590" r:id="rId119"/>
    <p:sldId id="591" r:id="rId120"/>
    <p:sldId id="592" r:id="rId121"/>
    <p:sldId id="593" r:id="rId122"/>
    <p:sldId id="534" r:id="rId123"/>
    <p:sldId id="535" r:id="rId124"/>
    <p:sldId id="536" r:id="rId125"/>
    <p:sldId id="537" r:id="rId126"/>
    <p:sldId id="538" r:id="rId127"/>
    <p:sldId id="539" r:id="rId128"/>
    <p:sldId id="540" r:id="rId129"/>
    <p:sldId id="541" r:id="rId130"/>
    <p:sldId id="542" r:id="rId131"/>
    <p:sldId id="543" r:id="rId132"/>
    <p:sldId id="544" r:id="rId133"/>
    <p:sldId id="545" r:id="rId134"/>
    <p:sldId id="546" r:id="rId135"/>
    <p:sldId id="547" r:id="rId136"/>
    <p:sldId id="548" r:id="rId137"/>
    <p:sldId id="549" r:id="rId138"/>
    <p:sldId id="550" r:id="rId139"/>
    <p:sldId id="551" r:id="rId140"/>
    <p:sldId id="826" r:id="rId141"/>
    <p:sldId id="827" r:id="rId142"/>
    <p:sldId id="829" r:id="rId143"/>
    <p:sldId id="830" r:id="rId144"/>
    <p:sldId id="552" r:id="rId145"/>
    <p:sldId id="553" r:id="rId146"/>
    <p:sldId id="554" r:id="rId147"/>
    <p:sldId id="555" r:id="rId148"/>
    <p:sldId id="556" r:id="rId149"/>
    <p:sldId id="557" r:id="rId150"/>
    <p:sldId id="558" r:id="rId151"/>
    <p:sldId id="559" r:id="rId152"/>
    <p:sldId id="991" r:id="rId153"/>
    <p:sldId id="992" r:id="rId154"/>
    <p:sldId id="1031" r:id="rId155"/>
    <p:sldId id="993" r:id="rId156"/>
    <p:sldId id="994" r:id="rId157"/>
    <p:sldId id="560" r:id="rId158"/>
    <p:sldId id="561" r:id="rId159"/>
    <p:sldId id="562" r:id="rId160"/>
    <p:sldId id="836" r:id="rId161"/>
    <p:sldId id="563" r:id="rId162"/>
    <p:sldId id="564" r:id="rId163"/>
    <p:sldId id="990" r:id="rId164"/>
    <p:sldId id="515" r:id="rId165"/>
    <p:sldId id="450" r:id="rId166"/>
    <p:sldId id="746" r:id="rId167"/>
    <p:sldId id="747" r:id="rId168"/>
    <p:sldId id="516" r:id="rId169"/>
    <p:sldId id="517" r:id="rId170"/>
    <p:sldId id="766" r:id="rId171"/>
    <p:sldId id="772" r:id="rId172"/>
    <p:sldId id="773" r:id="rId173"/>
    <p:sldId id="768" r:id="rId174"/>
    <p:sldId id="769" r:id="rId175"/>
    <p:sldId id="770" r:id="rId176"/>
    <p:sldId id="752" r:id="rId177"/>
    <p:sldId id="753" r:id="rId178"/>
    <p:sldId id="754" r:id="rId179"/>
    <p:sldId id="755" r:id="rId180"/>
    <p:sldId id="758" r:id="rId181"/>
    <p:sldId id="759" r:id="rId182"/>
    <p:sldId id="761" r:id="rId183"/>
    <p:sldId id="762" r:id="rId184"/>
    <p:sldId id="763" r:id="rId185"/>
    <p:sldId id="764" r:id="rId186"/>
    <p:sldId id="823" r:id="rId187"/>
    <p:sldId id="824" r:id="rId188"/>
    <p:sldId id="825" r:id="rId189"/>
    <p:sldId id="1030" r:id="rId190"/>
    <p:sldId id="1029" r:id="rId191"/>
    <p:sldId id="997" r:id="rId192"/>
    <p:sldId id="359" r:id="rId193"/>
    <p:sldId id="361" r:id="rId194"/>
    <p:sldId id="362" r:id="rId195"/>
    <p:sldId id="363" r:id="rId196"/>
    <p:sldId id="998" r:id="rId197"/>
    <p:sldId id="360" r:id="rId198"/>
    <p:sldId id="999" r:id="rId199"/>
    <p:sldId id="428" r:id="rId200"/>
    <p:sldId id="853" r:id="rId201"/>
    <p:sldId id="431" r:id="rId202"/>
    <p:sldId id="432" r:id="rId203"/>
    <p:sldId id="1009" r:id="rId204"/>
    <p:sldId id="1000" r:id="rId20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7"/>
      <p:bold r:id="rId208"/>
      <p:italic r:id="rId209"/>
      <p:boldItalic r:id="rId210"/>
    </p:embeddedFont>
    <p:embeddedFont>
      <p:font typeface="Cambria Math" panose="02040503050406030204" pitchFamily="18" charset="0"/>
      <p:regular r:id="rId211"/>
    </p:embeddedFont>
    <p:embeddedFont>
      <p:font typeface="Consolas" panose="020B0609020204030204" pitchFamily="49" charset="0"/>
      <p:regular r:id="rId212"/>
      <p:bold r:id="rId213"/>
      <p:italic r:id="rId214"/>
      <p:boldItalic r:id="rId215"/>
    </p:embeddedFont>
    <p:embeddedFont>
      <p:font typeface="Dosis" pitchFamily="2" charset="0"/>
      <p:regular r:id="rId216"/>
      <p:bold r:id="rId217"/>
    </p:embeddedFont>
    <p:embeddedFont>
      <p:font typeface="Petrona" panose="020B0604020202020204" charset="0"/>
      <p:regular r:id="rId218"/>
      <p:bold r:id="rId219"/>
      <p:italic r:id="rId220"/>
      <p:boldItalic r:id="rId2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font" Target="fonts/font11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font" Target="fonts/font1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font" Target="fonts/font12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font" Target="fonts/font2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font" Target="fonts/font13.fntdata"/><Relationship Id="rId3" Type="http://schemas.openxmlformats.org/officeDocument/2006/relationships/slide" Target="slides/slide2.xml"/><Relationship Id="rId214" Type="http://schemas.openxmlformats.org/officeDocument/2006/relationships/font" Target="fonts/font8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font" Target="fonts/font3.fntdata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font" Target="fonts/font14.fntdata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4.fntdata"/><Relationship Id="rId215" Type="http://schemas.openxmlformats.org/officeDocument/2006/relationships/font" Target="fonts/font9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font" Target="fonts/font15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font" Target="fonts/font6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26EFE9C4-6B3F-4DB8-B57D-0A92F21E8093}"/>
    <pc:docChg chg="delSld">
      <pc:chgData name="David Quigley" userId="5892d26c-5f95-416c-8df4-e1895e5f42e4" providerId="ADAL" clId="{26EFE9C4-6B3F-4DB8-B57D-0A92F21E8093}" dt="2023-02-10T22:29:59.925" v="1" actId="47"/>
      <pc:docMkLst>
        <pc:docMk/>
      </pc:docMkLst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48057369" sldId="26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13616632" sldId="27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82741240" sldId="27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507439852" sldId="28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83745136" sldId="28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17353996" sldId="28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381068539" sldId="28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808234434" sldId="28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6388240" sldId="29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085765049" sldId="29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99243920" sldId="29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67901790" sldId="29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28193326" sldId="29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042176252" sldId="29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465864466" sldId="300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187255573" sldId="30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86933923" sldId="302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015894601" sldId="303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619931507" sldId="304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837455404" sldId="30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644996840" sldId="30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222240927" sldId="30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685172799" sldId="308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85277745" sldId="30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42350508" sldId="31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169021739" sldId="31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78511478" sldId="31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36144289" sldId="31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155270622" sldId="31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627546722" sldId="31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23926244" sldId="31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304384392" sldId="32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691312085" sldId="33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88262367" sldId="33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904616716" sldId="33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105691582" sldId="33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67088582" sldId="33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861135780" sldId="34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979563051" sldId="34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69151720" sldId="34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00888009" sldId="35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109730031" sldId="36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337049780" sldId="36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910069975" sldId="36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146553196" sldId="37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916048091" sldId="37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086533991" sldId="37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339502451" sldId="37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882453416" sldId="37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934164961" sldId="37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168468373" sldId="37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03396894" sldId="37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737902846" sldId="38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248720370" sldId="38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198413515" sldId="38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809422279" sldId="38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45750047" sldId="38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366954829" sldId="38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458154335" sldId="39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95470565" sldId="39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925044107" sldId="39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803169390" sldId="39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02206362" sldId="39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495843532" sldId="40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08142097" sldId="40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221999252" sldId="41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052988256" sldId="411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997281395" sldId="412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894384106" sldId="414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822502095" sldId="415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280034138" sldId="416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5343470" sldId="41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571151510" sldId="418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169433395" sldId="420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956110044" sldId="42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58611785" sldId="425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469528940" sldId="426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595330670" sldId="42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335771991" sldId="441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4116599813" sldId="442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19525526" sldId="460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779772088" sldId="46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930058799" sldId="478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737002931" sldId="479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487309225" sldId="481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430629235" sldId="482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674890787" sldId="483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318759913" sldId="485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380741349" sldId="486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189874921" sldId="488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036897247" sldId="490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23245577" sldId="491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35486130" sldId="49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78705293" sldId="503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167272983" sldId="50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65485624" sldId="50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174065836" sldId="57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69104368" sldId="59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184596755" sldId="59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203890318" sldId="59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2561193" sldId="59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506361139" sldId="60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977573212" sldId="60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687357482" sldId="60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25489556" sldId="60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862451761" sldId="60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560795579" sldId="60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1598504" sldId="60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018469531" sldId="60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6407105" sldId="60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63882357" sldId="60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561276766" sldId="61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84689680" sldId="61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32589640" sldId="61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871331198" sldId="61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09305218" sldId="61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308501555" sldId="61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18439361" sldId="61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95033794" sldId="61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004269037" sldId="61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35057263" sldId="61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031277104" sldId="62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976855383" sldId="62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14877798" sldId="77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016283201" sldId="810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825382207" sldId="85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641532107" sldId="85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50782021" sldId="85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66572716" sldId="85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24366793" sldId="85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71850845" sldId="85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44130650" sldId="86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87402102" sldId="86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27061748" sldId="86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88694810" sldId="86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07403426" sldId="86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862218120" sldId="86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873289779" sldId="87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278000579" sldId="87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10286957" sldId="87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944233674" sldId="87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95562651" sldId="87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17718836" sldId="87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985207696" sldId="87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410520458" sldId="87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27639456" sldId="87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09419398" sldId="88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893831344" sldId="88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38043525" sldId="88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44682999" sldId="88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08705089" sldId="88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4310610" sldId="88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877630639" sldId="88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596869807" sldId="88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89935270" sldId="88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863504257" sldId="88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5392866" sldId="89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44647441" sldId="89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8785652" sldId="89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908762761" sldId="89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99821409" sldId="89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69012051" sldId="89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85850760" sldId="89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798513048" sldId="89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625826180" sldId="89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010143559" sldId="89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138749123" sldId="90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968191784" sldId="90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585713762" sldId="90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67618902" sldId="90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160936762" sldId="90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905802302" sldId="90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90169493" sldId="90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55540040" sldId="90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820242238" sldId="90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017221999" sldId="90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11796469" sldId="91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07349906" sldId="91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403013544" sldId="91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355489748" sldId="91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440314697" sldId="91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933703479" sldId="91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87651400" sldId="91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244335709" sldId="91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911904145" sldId="91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58960066" sldId="91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429451430" sldId="92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910069569" sldId="93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665484165" sldId="93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4173510061" sldId="93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707022055" sldId="937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96187838" sldId="938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227168976" sldId="939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238312174" sldId="940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3591984216" sldId="941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952441309" sldId="942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717259241" sldId="943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47799985" sldId="944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2724464409" sldId="945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1400055622" sldId="946"/>
        </pc:sldMkLst>
      </pc:sldChg>
      <pc:sldChg chg="del">
        <pc:chgData name="David Quigley" userId="5892d26c-5f95-416c-8df4-e1895e5f42e4" providerId="ADAL" clId="{26EFE9C4-6B3F-4DB8-B57D-0A92F21E8093}" dt="2023-02-10T22:29:59.925" v="1" actId="47"/>
        <pc:sldMkLst>
          <pc:docMk/>
          <pc:sldMk cId="967918546" sldId="94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257509931" sldId="995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4069515672" sldId="996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622900754" sldId="1001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991255794" sldId="1002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033333357" sldId="1003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3930260499" sldId="1004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1986318158" sldId="1005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261588217" sldId="1006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4254541710" sldId="100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066080749" sldId="1027"/>
        </pc:sldMkLst>
      </pc:sldChg>
      <pc:sldChg chg="del">
        <pc:chgData name="David Quigley" userId="5892d26c-5f95-416c-8df4-e1895e5f42e4" providerId="ADAL" clId="{26EFE9C4-6B3F-4DB8-B57D-0A92F21E8093}" dt="2023-02-10T22:29:31.158" v="0" actId="47"/>
        <pc:sldMkLst>
          <pc:docMk/>
          <pc:sldMk cId="2437711478" sldId="102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8:23:18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2816 5946 8287 0,'0'0'368'0,"0"0"80"0,0 0-448 0,0 0 0 0,0 0 0 0,0 0 0 0,0 0 2672 15,0 0 448-15,0 0 80 0,0 0 32 16,0 0-3472-16,0 0-688 0,0 0-144 0,0 0-16 0,-12-5 1088 0,12 5 0 15,0 0 0-15,-9-2 192 0,9 2 1728 0,0 0 336 16,0 0 80-16,0 0 16 0,0 0-320 0,0 0-64 16,0 0-16-16,0 0 0 0,0 0-528 0,0 0-96 15,0 0-32-15,0 0 0 0,0 0-816 0,0 0-160 16,0 0-48-16,0 0 0 0,0 0-272 0,0 0-176 16,0 0 32-16,0 0 0 0,9-7-48 0,-9 7-16 15,0 0 0-15,7-10 0 0,-4 2 208 0,-3 8 0 16,4-12 0-16,1 1 0 0,-5 11 0 0,2-10 160 15,-2 1-32-15,0 9 0 0,0-11 0 0,2 1 0 16,1 1 0-16,-3 9 0 0,0 0 16 0,0-11 0 16,0 11 0-16,0 0 0 0,0-12 112 0,0 12 32 15,0-9 0-15,0 9 0 0,0 0 224 0,0-11 32 0,0 0 16 0,0 11 0 16,-5-10-176-16,5 10-48 0,0-11 0 0,0 11 0 16,-2-10 64-16,2 10 16 0,-5-11 0 0,3 0 0 15,0-1-96-15,1 3 0 0,1-2-16 0,0 11 0 16,-2-12 80-16,-2 0 0 0,1 0 16 0,1 2 0 15,0-1-80-15,-3 1 0 0,0 2-16 0,-3 1 0 16,1-3-128-16,-3-1-32 0,3 1 0 0,-1 2 0 16,1 1 0-16,-3-4 0 0,1 1 0 0,0-1 0 15,2 1-16-15,-3 2 0 0,4-5 0 0,-1 5 0 16,1-3 112-16,-1 4 16 0,0-3 0 0,1 3 0 16,1-1-128-16,5 8 0 0,-7-6-128 0,0 0 192 15,0-1-64-15,7 7-128 0,-7-7 176 0,7 7-176 0,-6-7 128 0,6 7-128 16,-8-6 0-16,8 6 0 0,-11-6 0 0,11 6 0 15,-13-1 0-15,2-2 0 0,11 3 0 0,-12-2 0 16,12 2 0-16,-10 0 0 0,10 0 0 0,-14 0 0 16,14 0 0-16,-15 0 0 0,1-1 0 0,14 1 0 15,-14 0-160-15,0 0 160 0,14 0 0 0,-16 0 0 16,4 0 0-16,12 0 0 0,-14 1 0 0,14-1 0 16,-13 5 0-16,4-4 0 0,9-1 128 0,-14 3-128 15,14-3 192-15,-11 7-64 0,11-7-128 0,-14 7 0 16,14-7 144-16,-12 4-144 0,12-4 0 0,-13 5 0 15,13-5 0-15,-14 6 0 0,2 0 0 0,1-2 0 16,11-4 0-16,-14 4 0 0,14-4 128 0,-11 7-128 0,1 0 160 0,10-7-160 16,-11 7 0-16,0 0 0 0,4 0 0 0,-3 0 0 15,2 0 192-15,1 0-64 0,-3-3-128 0,1 3 192 16,0 0-192-16,2 0 144 0,-1 0-144 0,1 0 128 16,0 1 0-16,0 2 0 0,0-3 0 0,0 1 0 15,3 2-128-15,-3 1 0 0,0-1 0 0,1 1 0 16,-1 0 0-16,2 3 0 0,2-3 128 0,-1 3-128 15,-2 0 192-15,2 0-32 0,0 0-16 0,0 1 0 16,1-1-144-16,-4 4 0 0,3-4 0 0,-2 4 128 16,2-2-128-16,0 3 0 0,0-1 0 0,1 0 0 15,-1-1 0-15,1 1 0 0,-4 0 0 0,3 1 0 16,1-5 0-16,-4 4 0 0,3-4 0 0,0 1 0 16,1 2 0-16,0-3 128 0,2 1-128 0,-2-1 192 15,0 4-192-15,2-3 0 0,-2 2 0 0,3 0 0 16,0 1 0-16,0-3 0 0,0 2 0 0,3 1 128 0,-3-3-128 0,0 2 0 15,0-3 0-15,0-1 128 0,0-1-128 16,0 1 0-16,0-1 0 0,0 2 0 0,0-3 0 0,0 3 0 16,0-3 0-16,0 1 0 0,-3 1 0 0,0 1 0 15,3 0 0-15,-1-1 0 0,1 1 0 0,-5 3 0 16,4-4 0-16,0 6 0 0,1-4 0 0,-3 2 0 16,2-2 0-16,1 2 0 0,0-3 0 0,0 4 0 15,0-3 0-15,0 2 0 0,0-3 0 0,0 0 0 16,0 4 0-16,0-3 0 0,0 2 0 0,-3-2 0 15,3 2 0-15,0-2 0 0,0 2 0 0,0 1 0 0,3-4 0 0,-3 1 0 16,1-1 0-16,2 0 128 0,-3 0-128 0,2 0 0 16,3-1 128-16,-4-1-128 0,2-1 0 15,1 0 128-15,2 1-128 0,-2 0 128 0,0 4-128 0,2-5 128 16,-1 0-128-16,1 1 0 0,-5 0 0 0,5-3 128 16,-2 2-128-16,-1 3 0 0,2 2 0 0,1-2 0 15,1 0 0-15,0-2 0 0,-3 1 0 0,3 1 0 16,0 1 0-16,-3-1 0 0,3 0 0 0,-3-3 0 15,2 3 128-15,1-3-128 0,1 3 0 0,-1-3 128 16,0 3-128-16,0 0 0 0,1 0 0 0,2-2 0 16,-3 1 0-16,3 1 0 0,1-3 0 0,-3-1 0 15,2 1 0-15,-1 0 0 0,0-1 0 0,-2-2 0 16,0-1 0-16,-3 0 0 0,6 0 0 0,-6 0 128 16,3 0-128-16,-3 0 0 0,3-1 0 0,0-1 0 15,0 2 0-15,-2 0 0 0,2-3 0 0,0 3 0 0,-1 0 0 0,-1 0 0 16,4-3-144-16,-9-4 144 0,5 7 0 0,2 0 0 15,-3-2 0-15,3 0 0 0,2-1 0 0,-2 0 144 16,0-1-144-16,0-3 128 0,0 2-128 0,0 0 128 16,2-2-128-16,-2 0 128 0,0 0-128 0,1 0 192 15,2-2-192-15,0 0 192 0,-4-1-192 0,3-1 0 16,1-1 0-16,1-2 128 0,-4-2-128 0,1 0 0 16,2 0 0-16,-3-3 0 0,0 1 0 0,0-2 0 15,0-1 0-15,-3 0 0 0,3 0 0 0,0 0 0 16,1 0 0-16,-1 0-176 0,3 0 176 0,-3 2 0 15,0-1 0-15,0 1 0 0,1-1 0 0,-1 2 0 16,3 3 128-16,-3-2-128 0,4-1 0 0,-4 1 0 0,0-1 0 0,0 1 0 16,-7 10 0-16,7-11 0 0,1-3 0 0,-1 0 0 15,0 2 0-15,0-2 0 0,0 0 0 0,0-2 0 16,0 3 0-16,0-4 0 0,0 3 0 0,-3 0 0 16,5 0 0-16,0 1 0 0,-2-3 0 0,0 0-128 15,0 2 128-15,0 1 0 0,0-1 0 0,-3 0 0 16,3-2 0-16,0 2 0 0,-2 0 0 0,-3 3 128 15,5-3-128-15,-3 3 0 0,-1 0 0 0,1 1 0 16,-1-1 0-16,1-3 0 0,1 3 0 0,-3-3 0 16,3 0 0-16,-1-3 0 0,1 2 0 0,-3-2 0 15,2 1 0-15,1-1 0 0,0-4 0 0,-1 3-128 16,1-3 128-16,0 0 0 0,-3-1 0 0,3-3 0 16,2 0 0-16,-3 0 0 0,-1 1 0 0,1 2 0 15,0-4 0-15,1 3 0 0,0 3 0 0,-1 1 0 16,3-1 0-16,0 2 0 0,-3-1 0 0,0 0 0 0,2 1 0 15,-2 0 0-15,-1 0 0 0,-2-3 0 0,5 3 0 0,-5 0 0 16,2-3 0-16,0 0 0 0,-3-1 0 0,1 0 0 16,2 1 0-16,-3-4-128 0,0-3 128 0,-4-4 0 15,1 0 0-15,-1-3-128 0,1 1 128 0,-1 2-128 16,-3 4 128-16,1-2-128 0,1 0 128 0,-1 3 0 16,2 0 0-16,-3 2 0 0,0 0 0 0,-2 0 0 15,3-2 0-15,-1 5 0 0,1 1 0 0,0 3-128 16,1 3 128-16,3 1-128 0,0 0 128 0,-1 3 0 15,3 0 128-15,0 1-128 0,0-1 0 0,3 1 0 16,-3 1 0-16,2-2 0 0,3 2 0 0,-1-1-256 0,0 1 32 16,2 0 16-1,1-2-496-15,-3 1-112 0,-2 1-16 0,-2-2 0 16,0 2-1568-16,-2-3-320 0,-2 3-64 0</inkml:trace>
  <inkml:trace contextRef="#ctx0" brushRef="#br0" timeOffset="17032.16">3702 5500 27071 0,'0'0'1200'0,"0"0"240"0,0 0-1152 0,0 0-288 0,0 0 0 0,0 0 0 0,0 0 928 0,0 0 128 15,0 0 32-15,0 0 0 0,0-7 768 0,0 7 144 16,0 0 48-16,0 0 0 0,0 0-80 0,0 0-16 16,11 7 0-16,-1 4 0 0,3 3-784 0,-1 4-144 15,-3 3-48-15,2 5 0 0,1 2-416 0,-1 4-96 16,1 2-16-16,-3-1 0 0,2 0-320 0,1 2-128 15,-3 0 0-15,0-3 144 0,2 2-144 0,1 0 0 16,1-1 0-16,0-1 0 0,-1-5 0 0,2 4 0 16,3 0 0-16,-3 1 0 0,4-3 208 0,-4 0 16 0,1-1 0 15,-1 0 0-15,0-6 0 0,0-2 0 0,0-5 0 16,-6-1 0-16,2-7-96 0,1 0-128 0,-1-3 176 0,1-4-176 16,-3-2 224-16,2-4-64 0,1-4-16 0,0-4 0 15,3-8 32-15,3 1 0 0,-2-4 0 0,2-3 0 16,1-1-176-16,-4-2 0 0,-1-1 0 0,4 3 0 15,-2 0 0-15,-1-2 0 0,-3 3 0 0,1 2 0 16,-3 0 0-16,1 1 0 0,-3 0 0 0,0 4 0 16,-3-2 0-16,3 3 0 0,-3 2 0 0,0 1 0 15,-1-1-368-15,0 4 48 0,1 0 16 0,-4 3 0 16,3 1-1280 0,-3 10-256-16,7-8-48 0,-7 8-16 0,0 0-1120 0,0 0-240 0,0 0-32 0</inkml:trace>
  <inkml:trace contextRef="#ctx0" brushRef="#br0" timeOffset="17848.04">4380 5428 14159 0,'1'16'1264'0,"2"1"-1008"16,0 1-256-16,-2 0 0 0,-1 3 4496 0,0 1 864 15,0 2 160-15,3 1 48 0,-3 1-3200 0,3 2-624 16,-2 1-128-16,2 2-16 0,1 1-416 0,2 0-80 15,-2 4-16-15,3-1 0 0,0-1-256 0,0 2-64 16,4 2-16-16,-3-4 0 0,5 0-320 0,-5 1-64 16,2-6-16-16,1 0 0 0,-1-1-160 0,-3-4-48 15,1-6 0-15,-5-3 0 0,1-4-144 0,-1-1 192 0,-3-10-192 16,0 0 192-16,0 0-192 0,0 0 0 0,0 0-160 0,0 0 160 16,0 0 0-16,-7-15 192 15,0-2-16-15,0-1 0 0,0-6-48 0,3-1-128 0,-2-1 192 0,2-5-64 16,0 2-128-16,0-3 128 0,1-4-128 0,-1-1 128 15,1 0-128-15,-1 0 0 0,4 0-192 0,-3 3 192 16,3-1-256-16,0 3 64 0,0 3 0 0,3 0 16 16,-2 1-112-16,2 4-32 0,0 2 0 0,-3 4 0 15,4 0-16-15,3 5-16 0,0 2 0 0,0 4 0 16,1 3 96-16,3 4 0 0,2 4 16 0,1 6 0 16,4 1 16-16,-4 6 0 0,1 4 0 0,-4 2 0 15,0 4 16-15,2 2 0 0,-2-1 0 0,-4 1 0 16,2-1-48-16,0 1-16 0,0-1 0 0,-2 0 0 15,0-1-1216 1,0-2-240-16,-2-2-64 0,1-2 0 0,-1-1-3520 0,2-2-720 0</inkml:trace>
  <inkml:trace contextRef="#ctx0" brushRef="#br0" timeOffset="18419.43">5110 5808 8287 0,'0'0'736'16,"0"0"-592"-16,0 0-144 0,0 0 0 0,-5-12 3984 0,-1 1 768 0,-1-5 160 16,0 0 16-16,0-2-2480 0,-3 0-496 0,2-3-96 0,1 4-32 15,-3 2 96-15,2 1 0 0,1 0 16 0,-3 3 0 16,2 1-272-16,1 2-48 0,7 8-16 0,-10-7 0 15,3 0-848-15,-3 0-176 0,2 3-48 0,8 4 0 16,-11-6-272-16,0 5-64 0,11 1-16 0,-13-3 0 16,13 3-176-16,-14 3 0 0,14-3 0 0,-12 8 0 15,-2 2 0-15,0 1 0 0,4 3 0 0,2 0 0 16,2 1 0-16,0 3 192 0,4 2-64 0,-3 2 0 16,5-4 128-16,5 5 32 0,2 0 0 0,0 2 0 15,0 3 32-15,4 2 0 0,-2-3 0 0,3 0 0 16,2-3-144-16,-2-3-32 0,1-2 0 0,-1-5 0 15,1-1 32-15,-1-6 0 0,1-3 0 0,-2-4 0 16,0-7-176-16,-1-4 128 0,-3-8-128 0,1-4 128 16,-1-7-288-16,-3-6-64 0,2-3-16 0,-5-3 0 0,2-5 240 0,0-2 0 15,1-5-160-15,-1-5 160 0,-2 2 0 0,2 1 0 16,-3 1 0-16,0 2 128 0,0 3-128 0,-4 6 0 16,1 3 0-16,0 4 0 0,2 2 0 0,-2 2 0 15,3 2 144-15,-3 5-144 0,2 2 0 0,-2 3 0 16,0 3 0-16,2 3 0 0,-2 4 0 0,0 0 0 15,3 11 0-15,0 0 0 0,0 0 0 0,0 0-192 16,0 0 32-16,0 0 0 0,0 0-96 0,-5 15 0 16,2 3-16-16,3 10 0 0,3 1 144 0,1 9 128 15,4 6-192-15,2 9 192 0,4 9 0 0,0 7 0 16,1 4 0-16,4 5 0 0,0 3 0 0,-1 1 0 0,0-3 0 0,-2 2 0 16,0-1-240-16,-5-6 64 0,3-6 16 0,-2-11 0 31,-8-4-2704-31,1-10-528 0,2-7-128 0</inkml:trace>
  <inkml:trace contextRef="#ctx0" brushRef="#br0" timeOffset="18858.52">5321 5561 5407 0,'0'0'480'0,"14"-4"-480"0,-3 1 0 0,3-1 0 15,-3 4 5648-15,0-3 1040 0,-11 3 208 0,14 3 32 16,3-3-3664-16,-5 4-720 0,1-1-160 0,-2 1-16 16,-11-4-768-16,11 4-128 0,-11-4-48 0,0 0 0 0,0 0-736 0,11-3-160 15,-1-2-16-15,-3-2-16 16,-3-6-368-16,0 1-128 0,2-2 0 0,-2-4 144 0,-1-1 160 16,-2 3 16-16,3-5 16 0,-1 3 0 0,0 0 176 0,1 1 16 15,-1 2 16-15,-3 3 0 0,0 0-176 0,0 4-48 16,0 8 0-16,0 0 0 0,-6-7-320 0,6 7-160 15,-11-7 16-15,0 5 0 0,0 2 144 0,-7 4-208 16,-2 3 80-16,2 4 128 16,3 3-480-16,-3 0 32 0,-3 4 0 0,3 1 0 0,0-4 208 0,1 3 48 15,1 2 16-15,3-1 0 0,1-1 176 0,5 2 0 16,0-1 0-16,5 1 128 0,4-1 304 0,3 5 64 16,-1-3 16-16,6 4 0 0,1-3 16 0,3 2 16 15,1-2 0-15,2 1 0 0,1-3-256 0,-1 1-48 0,2-4-16 0,2 0 0 16,0 2-224-16,0-3 0 0,-2 0 128 0,1-5-128 15,-1-1 0-15,2-3 0 0,0-3 0 0,0 1 0 16,0-5-352-16,1 0-16 0,-5-5 0 0,5-2 0 31,3-4-2336-31,1-1-480 0,-1-2-80 0</inkml:trace>
  <inkml:trace contextRef="#ctx0" brushRef="#br0" timeOffset="19218.12">5930 5483 9663 0,'1'14'864'0,"2"0"-688"0,0 4-176 0,-3 0 0 0,7 3 3584 0,-3-3 704 16,-1 3 128-16,1 0 16 0,0-2-1792 0,0-2-352 15,2-2-80-15,-5-1-16 0,5-3-624 0,-5 1-128 16,-1-12-32-16,3 12 0 0,-3-12-384 0,0 0-64 15,0 0-32-15,0 0 0 0,0 0-32 0,0 0 0 16,0 0 0-16,0 0 0 0,0 0-192 0,0 0-32 16,0 0-16-16,-11 0 0 0,11 0-80 0,-14-3-32 15,3-1 0-15,1-1 0 0,2-1-176 0,1-5-48 16,-3-2 0-16,3-1 0 0,3-1 16 0,-3-3 0 16,3-3 0-16,1-3 0 0,3-2-112 0,0-6-32 15,4-3 0-15,2-1 0 0,2-3-48 0,3-3-16 0,3-1 0 0,3 2 0 16,2-2 0-16,5 4 0 0,1 1 0 0,0 2 0 15,0-3-128-15,5 3 0 0,0 0 0 0,2 2 0 32,0 4-960-32,2 4-192 0,1 7-16 0</inkml:trace>
  <inkml:trace contextRef="#ctx0" brushRef="#br0" timeOffset="20415.59">3418 7728 25167 0,'0'0'1104'0,"-7"-15"240"0,3-3-1072 0,-3-3-272 0,2-4 0 0,-1-6 0 16,-1-2 944-16,1-6 128 0,2-3 16 0,2 1 16 16,0-2-64-16,2 4-16 15,4 0 0-15,1 1 0 0,1 5-288 0,1 4-64 0,3 5-16 16,-2 3 0-16,5 3 160 0,-2 3 16 0,3 2 16 0,-3 5 0 16,3 1-480-16,0 3-112 0,0 5 0 0</inkml:trace>
  <inkml:trace contextRef="#ctx0" brushRef="#br0" timeOffset="20853.59">3172 7502 5407 0,'0'0'480'0,"0"0"-480"16,0 0 0-16,-8-9 0 0,-2 0 5120 0,2-1 944 15,1 2 176-15,0-2 32 0,1-4-3664 0,2-1-752 16,3-2-128-16,-2-1-48 0,0 0-608 0,2-3-128 16,1-4-32-16,0-4 0 0,4 1 208 0,-1-4 32 15,2 0 16-15,5 0 0 0,0-6-352 0,3 5-80 16,-1-2-16-16,2 6 0 0,-1-1 112 0,0 4 0 15,1 1 16-15,0 3 0 0,0-1-416 0,0 4-96 0,4 1-16 0,-4 2 0 16,0 0-128-16,2 4-48 16,-7 3 0-16,7 3 0 0,-2 0 64 0,0 5 16 0,-1 1 0 0,-1 1 0 15,-1 5-224-15,0-2 128 0,3 5-128 0,3 3 0 16,-6-1 0-16,3 3 0 0,0 0 0 0,1 4 0 16,2 2-176-16,1 1 32 0,0 2 0 0,0 5 0 15,3 2 144-15,-3 3 0 0,0 5 0 0,0-2 0 16,0 3 0-16,1 0 0 0,0 0 0 0,-1 0 0 15,-4-3 0-15,2 0-240 0,-5-1 64 0,-2-5 16 16,0-3-96-16,-2-4-32 0,-2 0 0 0,2-4 0 16,-3-4-2576-1,3-3-512-15</inkml:trace>
  <inkml:trace contextRef="#ctx0" brushRef="#br0" timeOffset="21548.85">3924 6644 19455 0,'0'0'864'0,"-4"-13"176"0,1 1-832 15,0-2-208-15,2 3 0 0,-2 1 0 0,3 10 2368 0,0 0 416 0,0 0 96 0,0 0 0 16,0 0-704-16,0 0-160 0,0 0-32 0,0 0 0 16,0 0-192-16,0 0-32 0,3 14-16 0,-2 3 0 15,-2 2-976-15,1 5-192 0,-3-3-32 0,0 5-16 16,2 2-240-16,-3 1-48 0,1 1-16 0,-1 0 0 16,1 0-224-16,0 0 0 0,-1 2 0 0,1 0 0 15,2 2 128-15,-2 1 16 0,3-3 16 0,3 1 0 0,-2 1-160 0,2-1 0 16,1-2 0-16,2-1 0 0,1 1 256 0,1 1 32 15,2-4 0-15,-3 1 0 0,8 0-160 0,-1 1-128 16,1-2 192-16,5-1-192 0,-1 1 256 0,2-3-48 16,0 2-16-16,0-3 0 0,-3-4 32 0,3 0 0 15,-3 0 0-15,3-5 0 0,-6 2-80 0,2-3-16 16,1-3 0-16,-4-6 0 0,0 1-128 0,-1-3 160 16,-4-3-160-16,1-3 160 0,1-8-160 0,0 0 192 15,-2-2-192-15,1-2 192 0,-3-3-192 0,0-3-176 16,0 2 48-16,-3 0 0 0,-2 1 128 0,3 0 0 15,-5 0-144-15,2 2 144 0,-2-2 0 0,0 4 0 16,0-4 0-16,0 4 0 0,0 0 0 0,-2 0 0 0,2 3 0 0,-5 0 0 16,5 11 0-16,-5-13 0 0,-1 5 0 0,-1-2 0 15,-2 2 0-15,-1 1-144 0,1 0 144 0,-2 0-160 32,0 0-352-32,1 2-64 0,-4-1 0 0,-1 3-16 15,-2-1-2000-15,-1 4-400 0,0 4-80 0,-3-1 0 16,3 3-448-16,1 0-64 0,2 3-32 0</inkml:trace>
  <inkml:trace contextRef="#ctx0" brushRef="#br0" timeOffset="21982.76">4498 7186 5407 0,'11'3'240'0,"-5"4"48"0,-2-2-288 16,0 4 0-16,2 2 0 0,-2 0 0 0,-4-1 5952 0,3 5 1120 0,1-1 224 0,3 0 64 15,-6 1-4608-15,2 2-928 0,4-2-176 0,-4 2-48 16,1 1-480-16,0 0-96 0,2-4-32 0,-2 0 0 15,0-3-400-15,-1-1-80 0,4-2 0 0,-7-8-16 16,0 0-496-16,0 0-208 0,0 0 16 0,0 0 0 31,0 0-4064-31,6-7-800 0</inkml:trace>
  <inkml:trace contextRef="#ctx0" brushRef="#br0" timeOffset="22434.82">4504 6868 8287 0,'0'0'736'0,"0"0"-592"0,0 0-144 0,-13-7 0 15,13 7 4208-15,-8-11 800 0,1-1 176 0,3 0 16 16,4 1-4160-16,0-3-832 0,4 3-208 0</inkml:trace>
  <inkml:trace contextRef="#ctx0" brushRef="#br0" timeOffset="23065.21">5008 6989 2639 0,'0'0'0'0,"-8"-5"240"0,8 5-240 0,-11-4 0 0,11 4 0 0,-11-4 0 16,11 4 2480-16,-13-3 448 0,13 3 80 0,-12 7 32 16,2 2-1440-16,-1 3-304 0,-2 4-48 0,2 7-16 15,0-1-1232-15,0 9 0 0,-3-2-176 0,3 3 0 16,-1 0-992-16,3 0-208 0,2-3-32 15,0 2-16-15,3 1 1120 0,1-3 304 0,1 1 0 0,2-3 0 16,0-1 1008-16,5-3 288 0,-3 0 64 0,3-3 16 16,-1-1 800-16,3-6 176 0,0 1 16 0,1-1 16 0,5 0-1152 0,-2-7-224 15,-2-1-48-15,4-5-16 0,1-5-528 0,0-4-96 16,0-2-32-16,0-8 0 0,4 1-288 0,-3-3 0 16,3-1 0-16,2 1 0 0,-2 2 672 0,-4-1 80 15,1 2 16-15,-1 1 0 0,0 1 448 0,-3 3 80 16,-1 1 32-16,1 3 0 0,-4-1-480 0,-3 3-80 15,3 0-32-15,-7 7 0 0,0 0-432 0,0 0-96 16,0 0-16-16,0-8 0 0,0 8-192 0,0 0 0 16,0 0 0-16,0 0 0 0,0 0-128 0,0 0-32 15,0 0 0-15,0 0 0 0,0 0 160 0,0 0 256 16,0 0-64-16,0 11-16 0,3 6 240 0,4 1 48 0,0 3 16 0,1 1 0 16,2 2 224-16,1 0 64 0,1-1 0 0,-3 2 0 15,4-2-448-15,-1 0-96 0,0 3-16 0,-1-1-9280 31,-2-4-1856-31,3-7-368 0</inkml:trace>
  <inkml:trace contextRef="#ctx0" brushRef="#br0" timeOffset="23515.55">5452 6840 27695 0,'0'0'2464'0,"8"10"-1968"0,-5 1-496 0,1 0 0 0,3-1 2240 0,-4 1 368 15,-3 3 64-15,1-3 16 0,-1 3-1856 0,-1-1-352 16,-2 2-80-16,-1 1-16 0,-2-3-384 0,-1 1 128 16,-1-1-128-16,-3 0 0 0,1-7 0 0,0 1 0 15,2 0 0-15,8-7 0 0,-14 6-240 0,3 0 80 16,0-2 16-16,1 0 0 0,10-4 144 0,-14 7 192 15,6-2-32-15,-2 2-16 0,0 2-144 0,2-2 0 16,3 3 0-16,-1 1 0 0,1 0 368 0,3 3 32 16,-3-3 16-16,5 3 0 0,2 0 272 0,1-3 48 15,1 3 16-15,3 0 0 0,0-2-48 0,1 1 0 16,5-1 0-16,1 1 0 0,-2-6-224 0,2 0-48 0,3-2-16 16,1-2 0-16,3-3-160 0,-2-3-48 0,1 2 0 15,2-4 0-15,-1 0 0 0,0 4 0 0,1-2 0 0,-1 6 0 16,-3-2 16-16,-1 6 0 0,1 3 0 0,-4 1 0 15,-3 5 160-15,-4 3 48 0,-3 3 0 0,-4 8 0 16,-4 3-432-16,-3 5-176 0,-5 4 16 0,-4-2 0 16,-2 2-32-16,-3 0-16 0,-1-5 0 0,-3 1 0 15,0-3 208-15,-2-6-176 0,-2-4 176 0,0-7-160 32,1-8-2112-32,-1-5-416 0,-2-5-96 0</inkml:trace>
  <inkml:trace contextRef="#ctx0" brushRef="#br0" timeOffset="32836.18">12004 9327 46815 0,'0'0'2080'0,"0"0"416"0,0 0-1984 0,-7-14-512 16,-4 0 0-16,-3-1 0 0,0-2 832 0,0-4 80 15,-2 0 16-15,5 2 0 0,-1-5-928 0,1-1-384 16,2-5 32-16,2-2 0 16,-3-5-416-16,6-4-64 0,-1-5-32 0,-1 0 0 15,3 0-496-15,-1-1-112 0,1-6 0 0,-1 0-16 0,-3-1 1264 0,2-3 224 16,-4-6 0-16,2 2 192 0,-2-1 400 0,0 5 96 15,-2 4 16-15,0 3 0 0,1 0-112 0,-1 4-16 16,0 0 0-16,1 4 0 0,-1 4-288 0,0 1-64 0,1 3-16 0,-1-1 0 16,-2 3-208-16,1 3-160 0,-1 1 32 0,1 0 0 31,-5 3-240-31,2 3-32 0,-5-3-16 0,2 4 0 16,-2-1-208-16,-1 1-32 0,1 3-16 0,-3 4 0 0,2 0 352 0,-4 3 64 0,2-2 0 0,-3 5 16 15,0 4 240-15,-2-2 0 0,3 5 0 0,-6 2-144 16,2 5 336-16,0-1 64 0,1 8 0 0,3 1 16 15,1 5 64-15,5 5 16 0,-5 1 0 0,4 7 0 16,4 4-352-16,-2 7 0 0,4 6 0 0,-2 1 0 16,7 5 0-16,-5 2 0 0,2 0 0 0,1 0 0 15,2 2 0-15,-3-2 0 0,3 3 0 0,-3-2 0 16,1 2 0-16,-3 2 0 0,3-3 0 0,-6 3 0 16,2-2 0-16,-3 1 0 0,4 2 0 0,-4 2 0 15,0 4-160-15,-3 3 160 0,-3 3-192 0,5 2 192 0,-1 1-144 16,1 3 144-16,2-2 0 0,2 9-144 0,1 3 144 0,0 3 0 15,0-2 0-15,3 5-128 0,-1 3 0 0,3 0 0 16,0 5 0-16,4-1 0 0,1-2-64 0,-3 1-16 16,0 3 0-16,2-3 0 0,-1 0 208 0,-1-6 0 15,2-4 0-15,0-1 0 0,1-3 0 0,-1-4-144 16,3-5 144-16,0-2-192 0,1-7 192 0,-1-6 128 16,2-2-128-16,-4-6 176 0,1 0-176 0,1-2 0 15,0-2 144-15,-3-6-144 0,1 2 144 0,1-6-144 16,1 0 192-16,2-1-192 0,0-2 128 0,0-2-128 15,0 1 0-15,0-7 0 0,0-3 352 0,2-1-32 16,1-1-16-16,-1-1 0 0,3-1-304 0,-3-2 0 0,2-3 0 16,3 1 0-16,2-5-192 0,1 0-80 0,1-4-32 15,0-1 0 1,3-4-96-16,3 0-32 0,3-5 0 0,3-2 0 16,5-1-16-16,1-3-16 0,7-4 0 0,-1-5 0 0,0-2 464 0,1-8 192 0,-2 2-16 0,-1-4 0 15,3 0 528-15,-4-1 96 0,2-1 32 0,1-3 0 16,-3-4-288-16,3-3-48 0,4-1-16 0,4-1 0 15,0-3-352-15,3-1-128 0,-6 0 0 0,-2-3 144 16,1-3 16-16,-7 2 0 0,2-2 0 0,-4-1 0 16,-3-2-160-16,1-4 0 0,-7-1 0 0,-1-4 0 15,-1 1 416-15,-4-4 48 0,-1-9 16 0,-3-1 0 16,-4-4 272-16,-3-7 48 0,-2-5 16 0,-4-5 0 16,1-5-368-16,-3-4-80 0,-2-1-16 0,-1-3 0 15,0 1-112-15,-1 0-32 0,-3-3 0 0,-2-1 0 0,5 1-64 0,1-1-16 16,0-3 0-16,3-4 0 0,1 0-128 0,-1-2 0 15,4 2 0-15,1 1-176 16,5 2-1392 0,5-10-288-16</inkml:trace>
  <inkml:trace contextRef="#ctx0" brushRef="#br0" timeOffset="53232.73">9531 6655 1311 0,'0'0'128'0,"0"0"-128"0,-2 11 0 0,2-11 0 0,0 0 7552 0,-5 11 1472 15,5-11 320-15,-5 10 48 0,5-10-6096 0,0 0-1216 16,-11 7-240-16,0-6-48 0,1-1-896 0,-4 0-192 16,14 0-16-16,-15-4-16 0,-3 0-96 0,1-3 0 15,2 3-16-15,-2-3 0 0,-5 1-32 0,4 2 0 16,4 3 0-16,0-2 0 0,0 3-128 0,-3 3-16 0,2-2-16 0,1 2 0 15,-7 0-208-15,0 2-32 0,-1 2-128 0,0 0 192 16,-6 0-192-16,-2 0 0 0,0 0 0 16,-2 3 0-16,-2-3 0 0,4 4 0 0,0 0 0 0,2 0-160 15,6 2 160-15,-2 2 0 0,5 1 128 0,2 0-128 16,2 0 192-16,2 0-48 0,5-2 0 0,2 4 0 16,1-1 176-16,2 3 16 0,6-2 16 0,1 1 0 15,3 1-48-15,4 1-16 0,0 0 0 0,3-1 0 16,3 0-96-16,-2-3-32 0,6-3 0 0,0 0 0 15,1-3-32-15,1-4 0 0,3 0 0 0,-4-6 0 16,6-2-128-16,-3-2 0 0,5-1 0 0,-2-7 0 16,1-2 0-16,0-1 0 0,2-1 0 0,-3-6 0 15,-3 0 0-15,0 1 0 0,-4 1 0 0,4 1 0 0,-3 2 0 16,-4 0 0-16,0 0 0 0,-1 2 0 0,-2 1 0 0,-1-3 128 16,-2 2-128-16,-3 0 0 0,0-1 0 0,-4 1 0 15,-1 0-192-15,-4 0 192 0,0 0-192 0,-2 3 192 16,0-3-160-16,-3 0 160 0,-1 3-160 0,-1-3 160 15,-3 3-160-15,-1-3 160 0,-3 0-160 0,0 0 160 16,0-1-160-16,-1 1 160 16,-3-1-1536-16,1 1-192 0,6 1-64 15,0 1-12656-15,-2-1-2528 0</inkml:trace>
  <inkml:trace contextRef="#ctx0" brushRef="#br0" timeOffset="53858.42">9627 6587 41983 0,'30'14'1856'0,"-11"-2"384"0,-1 2-1792 0,0 3-448 0,3-3 0 0,1 4 0 0,2 0 384 0,-2 0 0 16,3 0-16-16,0 0 0 0,-1 2-176 0,-5-2-48 15,5 0 0-15,-6-4 0 0,0-3-144 0,-4 3 0 16,-2-3 0-16,-1-1 0 0,1-2 0 0,-5 1 0 15,-1-1 0-15,-6-8 0 0,7 8 192 0,-7-8 16 16,3 12 0-16,-3-12 0 0,0 0-208 0,0 0 0 0,0 0 0 0,0 0 0 16,-7 7 0-16,7-7 0 15,0 0 0-15,0 0 0 0,0 0 0 0,-12-2 0 0,12 2 0 0,0 0 0 16,-7-10 176-16,7 10-16 0,-4-11 0 0,1-1 0 16,3 1 144-16,0-3 16 0,3-2 16 0,1-5 0 15,-1-1-96-15,-1 1-32 0,2-1 0 0,1-3 0 16,0 0-208-16,-3 1 0 0,5 2 0 0,-3 1 0 15,1 3 0-15,0 4 0 0,4-3 0 0,0 5 144 16,0 2-144-16,0-1 0 0,3 4 0 0,2 0 0 31,0 1-2864-31,-1 5-496 0</inkml:trace>
  <inkml:trace contextRef="#ctx0" brushRef="#br0" timeOffset="54799.12">10573 6559 24015 0,'0'0'2128'15,"0"0"-1696"-15,0 0-432 0,0 0 0 0,0 0 2352 0,0 0 384 16,-1-10 80-16,1 10 0 0,-1-12-1936 0,-4-1-400 15,3-1-80-15,-1-1-16 0,-1-2 32 0,-1 2 0 0,3-3 0 0,-3-1 0 16,0 3 256-16,4 2 48 16,-2 1 16-16,1 3 0 0,2 10 800 0,-2-11 176 15,2 11 16-15,0-9 16 0,0 9-752 0,0 0-160 16,0-9-16-16,0 9-16 0,0 0-448 0,-7-10-96 0,7 10 0 0,-12-8-16 16,1 1-240-16,2 2 0 0,-3 0-192 0,1 1 192 15,11 4-128-15,-14-3 128 0,0 1 0 0,0 0 0 16,-1 2 0-16,1 0 0 0,-3 0 0 0,2 0 0 15,1 3 0-15,0 1 0 0,3 3 0 0,4-1 0 16,7-6 0-16,-7 12 0 0,4 2 192 0,3-3-48 16,6 3-16-16,-2 2-128 0,7 0 192 0,-1 2-64 15,3-4 96-15,0 5 16 0,4 1 0 0,-3 3 0 16,4-5 80-16,-2 0 0 0,0-1 16 0,0-3 0 16,0-2-96-16,2 2-32 0,1-3 0 0,-5-1 0 0,1-3-208 15,-1 0 0-15,0-4 128 0,0 1-128 0,-3-4 0 0,3 0 144 16,3 0-144-16,-5-3 128 0,2 2-128 0,0 1 0 15,0-3 0-15,0-1-176 0,0 1 176 0,0 0 0 16,-2-1 0-16,2 1 0 0,3 2 0 0,-3-5-288 16,1 1 48-16,2-2 16 15,-2 0-1568-15,-1 0-304 0,4 0-64 0,-4 0-16 16,-3-4 144-16,1 0 32 0,-3-2 0 0,-2 0 0 16,2 1-384-16,-4-2-80 0,2 0-16 0,-3-1 0 15,1-1-16-15,0 2 0 0,-1-2 0 0,1 2 0 16,-3 0-144-16,-2 1-48 0,4-5 0 0,-1 4 0 0,-3 3 2432 0,-3 1 464 15,-1 1 112-15,2-3 0 16,-3 1-2400-16,1 1-480 0,-1 2-112 0,5 8-16 0,-5-11 2912 0,5 11 576 16,0 0 112-16,-7-7 32 0,7 7 2928 0,0 0 592 0,0 0 112 0,0 0 32 15,0 0-1344-15,0 0-256 0,0 0-48 0,0 0-16 16,7 6-1168-16,0 2-240 0,0 3-64 16,2 0 0-16,0-1-448 0,-2 3-112 0,2-1-16 15,1 1 0-15,-3-1-128 0,-1 2-48 0,1-1 0 0,-2-1 0 16,2 4-96-16,0-5-32 0,-5 1 0 0,3-1 0 15,-3 1-80-15,-2-12-32 0,2 9 0 0,-2-9 0 16,0 0-128-16,-2 11-32 0,2-11 0 0,-2 12 0 16,2-12-192-16,0 0-128 0,-7 7 160 0,7-7-160 15,0 0 0-15,-14 1 0 0,0-2 0 0,3-2 0 16,-3-1 0-16,2-3 0 0,-1 0 0 0,-1-3 0 16,-2-1 0-16,2 0 0 0,-2-3 0 0,0 0-160 15,2 0 160-15,0-2 0 0,0 0 0 0,0-2 0 0,2-2 0 16,2 2 0-16,2 1 0 0,1-4 0 0,1 0 208 0,5-1-16 15,1 0-16-15,1 1 0 0,5 0-176 0,-1 3 0 16,5-3 144-16,1 0-144 0,3 0 160 0,0 2-32 16,7-1-128-16,-1 2 192 0,3 0-192 0,2 3 144 15,3-2-144-15,2 3 128 0,2 0-128 0,4 3 192 16,-1 2-192-16,1 4 192 0,3 1-368 0,0 2-64 16,3 2-16-16,-2 2 0 15,-2 1-448-15,-5-3-112 0,-3 0-16 0,-4 0-13184 16,-6 0-2656-16</inkml:trace>
  <inkml:trace contextRef="#ctx0" brushRef="#br0" timeOffset="55981.67">9440 8386 19455 0,'0'0'864'0,"4"11"176"0,0 0-832 0,-4-11-208 0,0 0 0 0,0 0 0 0,5 11 4240 0,-5-11 816 15,0 0 144-15,0 0 48 0,0 0-3824 0,-5-8-752 16,1-6-160-16,-3-4-16 0,3-3-192 0,-3-7-48 16,1-4 0-16,0-1 0 0,0-9 48 0,-1 2 0 15,1-1 0-15,2 3 0 0,-3-1-48 0,3 3 0 16,-3 1 0-16,4 1 0 0,2 1-96 0,-2 4-32 15,3 1 0-15,0 2 0 0,0 2-128 0,3 2-176 16,1 4 48-16,-4 2 0 16,3 4-3168-16,-3-2-624 0,4 0-128 0,-4 14-32 0</inkml:trace>
  <inkml:trace contextRef="#ctx0" brushRef="#br0" timeOffset="56498.75">8747 7912 20959 0,'0'0'928'0,"0"0"192"0,9 4-896 0,2-1-224 0,1-3 0 0,2 0 0 0,3-3 3616 0,-2 3 672 16,2-4 144-16,-3 1 32 0,0 1-2496 0,4-3-496 16,-4 1-112-16,4-1-16 0,3-4-416 0,-2 0-96 15,5 0 0-15,-4-5-16 0,-1 3-96 0,-1-3-16 16,0-3 0-16,-2 2 0 0,-2-2-192 0,-3 2-32 15,-1-2-16-15,-1 2 0 0,3-3-128 0,-5 0-16 16,-1-2-16-16,1 2 0 0,-1 0-144 0,1 3-32 16,0-3 0-16,0 1 0 0,3 1-128 0,-3 3 0 15,1 0 144-15,2 5-144 0,0 1 192 0,1 0-48 0,0 2 0 0,-1 1 0 16,2 2 32-16,1 2 0 0,-2 1 0 0,3 2 0 16,-3 1-176-16,4 1 0 0,3 0 0 0,2 2 0 15,-2 2 0-15,0 4 0 0,3 1 128 0,0 3-128 16,1-2 128-16,3 6 0 0,3-3 0 0,2 4 0 15,2 5-128-15,0-2 0 0,0 1 0 0,3 5 0 16,-3 1 0-16,0 0-224 0,1-3 48 0,-2 2 16 31,1-2-640-31,-3-2-128 0,-1-4-32 0,-3-2-13824 0,-3-5-2784 0</inkml:trace>
  <inkml:trace contextRef="#ctx0" brushRef="#br0" timeOffset="57231.7">10094 7810 20959 0,'10'17'928'0,"-8"-6"192"0,3-1-896 0,-1-2-224 15,-4-8 0-15,3 12 0 0,1-4 4496 0,-4-8 864 16,4 8 160-16,-4-8 48 0,5 9-4416 0,1-2-864 16,1 0-288-16,0 0 160 0,3-2-160 0,1 1 192 15,-1-1-192-15,1-1 192 0,-3 1 160 0,2 0 32 16,1-1 16-16,0 3 0 0,2 0 176 0,-5-4 16 15,2 1 16-15,1 3 0 0,-1-3-112 0,1 3-32 16,-3-4 0-16,2 3 0 0,1-1-464 0,-1 0 0 16,1-3 0-16,-1 2 0 0,1-1 0 0,-4 1 0 15,0-2 0-15,-7-2 0 0,7 0 0 0,-7 0 0 16,8-2 0-16,-8 2 0 0,0 0 192 0,7-4-48 0,0-3-16 0,-3-2 0 16,2-3 128-16,0-2 0 0,-1-8 16 0,-3-2 0 15,0-3-112-15,-2-4-32 0,3-4 0 0,-3-1 0 16,2 1-128-16,-2-1 128 0,0 4-128 0,0 0 128 15,2 0-128-15,1 4 0 0,-3 3 0 0,0 2 0 16,2 4 0-16,0 3-176 0,0 3 48 0,3 1-14336 16,6 0-2848-16</inkml:trace>
  <inkml:trace contextRef="#ctx0" brushRef="#br0" timeOffset="57922.56">10916 7410 2639 0,'0'0'0'0,"0"0"240"16,0 0-240-16,-11-8 0 0,-3 1 0 0,0-3 0 0,-4 1 7040 0,1-3 1344 15,2 1 288-15,-3 0 48 0,0-1-6464 0,1 3-1296 16,2-1-256-16,2 3-48 0,2 3 256 0,0 1 48 16,0 2 16-16,0-2 0 0,11 3-16 0,-13 3-16 0,2 0 0 0,0 1 0 15,0 3-240-15,-2 0-32 16,1 0-16-16,2 4 0 0,-1 0-512 0,-1 3-144 15,3 0 0-15,-2 1 0 0,1 2 192 0,1-3-48 0,2 1 0 0,0 1 0 16,1-2 80-16,1 0 16 0,-2-2 0 0,5 1 0 16,2-1-240-16,0 1 144 0,0 1-144 0,2-2 128 15,5 1 320-15,-1-2 64 0,1 2 16 0,3-2 0 16,4-3-208-16,-3 2-64 0,0 0 0 0,3-3 0 16,3-2-48-16,-2 2-16 0,3-1 0 0,0-2 0 15,2-1-192-15,-2 1 128 0,-4-3-128 0,1-1 0 16,-1-1 240-16,-3 1-48 0,3-3-16 0,-4 2 0 15,-5-5-176-15,1 1 0 0,1-2 0 0,-3-3 0 16,-1 0-224-16,-2-1 80 0,2 0 16 0,-3-5 0 16,-3 0 128-16,2-1 0 0,-2 2 0 0,0-4 0 0,2 1 0 15,-2 0 0-15,3 2 0 0,0-1 0 0,0 1 0 0,0 1 0 16,0 1 0-16,0 2 0 0,3-1 0 0,-3 2 0 16,1 1 128-16,-1 10-128 0,0-11 0 0,0 11 0 15,0-10 0-15,0 10 0 0,-1-9 0 0,1 9 0 16,0 0 0-16,0 0-128 0,0 0 128 0,0 0-192 15,0-9 192-15,0 9-192 0,0 0 192 0,0 0 0 16,0 0-144-16,7 7 144 0,1 3 0 0,3 2 0 16,6 2 0-16,1 3 0 0,-2 1-128 0,3 2 128 15,1-1-160-15,1 1 160 0,2-1-320 0,-3-1 16 16,-1 1 16-16,-1-6 0 16,-2 1-112-16,-2-5-32 0,0-2 0 0,-7-3 0 15,-7-4-672-15,0 0-144 0,0 0-32 0,0-14 0 16,-7-4-1216-16,-3-4-240 0,-4-4-48 0</inkml:trace>
  <inkml:trace contextRef="#ctx0" brushRef="#br0" timeOffset="58388.45">11047 7189 34095 0,'16'8'1504'0,"-16"-8"320"0,11 7-1456 0,0 0-368 0,2 0 0 0,-2-3 0 16,0 2 400-16,0-2 16 0,2 3 0 0,-2 0 0 0,-3 0-272 0,-8-7-144 15,14 7 160-15,-4 1-160 16,-10-8 256-16,8 10-32 0,-1-2-16 0,-7-8 0 0,0 0 560 0,4 11 128 16,-4-11 0-16,0 10 16 0,0-10-240 0,0 0-48 15,-7 7-16-15,-1 0 0 0,8-7-416 0,-11 3-192 16,-2-3 160-16,2-1-160 0,11 1 224 0,-14-5-48 15,3 1-16-15,0-3 0 0,2 3 96 0,0-3 32 16,9 7 0-16,-11-7 0 0,4-3 112 0,-3 3 32 16,1 0 0-16,2 0 0 0,1 2-176 0,6 5-48 15,-7-11 0-15,0 4 0 0,7 7 16 0,-10-10 0 16,3-1 0-16,0-2 0 0,1 2-224 0,1 0 128 16,1 0-128-16,-3 0 0 0,2-3 192 0,1 0-48 15,1 0-16-15,3 0 0 0,0 0 112 0,0 0 16 0,0 2 0 0,3-2 0 16,1 0-112-16,3 0-16 0,0 3 0 0,0-3 0 15,-1 3 80-15,6-1 16 0,0 1 0 0,6 1 0 16,3 3-48-16,0 1-16 0,1 1 0 0,2 5 0 16,5-2-160-16,-4 4 192 0,7 3-192 0,-3 1 192 15,2 1-192-15,-2 2-176 0,0 3 48 0,-3 0 0 32,-3-4-1584-32,-9-3-304 0,-3 0-64 0</inkml:trace>
  <inkml:trace contextRef="#ctx0" brushRef="#br0" timeOffset="67980.42">4398 10178 1311 0,'0'0'128'0,"0"0"-128"0,0 0 0 0,7 11 0 0,-3-1 3488 0,2-1 672 15,-6-9 144-15,8 11 32 0,2-1-3184 0,-2-4-624 0,2 3-128 0,-3 1-16 16,-7-10-256-16,11 7-128 0,-1 0 128 0,1 4-128 15,0-3 0-15,-4 2 0 0,0 0 0 0,0 1-128 16,0-3 128-16,0 2-192 0,-2 0 192 0,2-5-5440 16,-7-5-992-16</inkml:trace>
  <inkml:trace contextRef="#ctx0" brushRef="#br0" timeOffset="69515.62">4504 10294 1311 0,'0'0'128'0,"-10"-8"-128"0,3-2 0 0,-1 3 0 15,2 0 4048-15,6 7 800 0,-7-7 144 0,7 7 48 16,-8-8-2832-16,8 8-560 0,0 0-112 0,0 0-32 15,-7-5-256-15,7 5-48 0,0 0-16 0,0 0 0 16,0 0-160-16,0 0-48 0,0 0 0 0,0 0 0 0,0 0-528 16,0 0-128-16,0 0 0 0,0 0-16 0,0 0-304 0,0 0 0 15,0 0 0-15,-11-2 0 0,11 2 128 0,-10-5-128 16,3-6 192-16,3 2-192 0,-2-5 128 0,2 0-128 16,0-2 0-16,0 2 0 0,1-2 640 15,-1 0 0-15,-2 1 16 0,2 0 0 0,0 2-32 0,1-1-16 16,1 0 0-16,0 3 0 0,2 11-32 0,-4-11-16 15,4 1 0-15,0 0 0 0,0 10-240 0,-3-11-32 16,3 3-16-16,0-3 0 0,-4 1-272 0,1-1 0 16,-1-2 0-16,-1 1 0 0,3-6 0 0,-5 1-176 15,0 0 32-15,-3-1 0 0,2-3 144 0,-4 2-128 16,5 1 128-16,-5-1-128 0,4 0 128 0,-6 1 0 16,0 0 0-16,-2 1 0 0,0 0 0 0,-3 2 0 0,4 2 0 0,-4-1 0 15,0 3 0-15,0 0 0 0,-1 4 0 0,-2 4 0 16,0-1 0-16,-5 1 0 0,5 3 0 0,0 0 0 15,-2 0 128-15,3 3 64 0,-1 1 16 0,1-1 0 16,0 3-208-16,1-1 144 0,0 2-144 0,-3-2 128 16,2 1 32-16,0 1 0 0,-2-4 0 0,0 1 0 15,-2 1-160-15,0-3 0 0,0 0 0 0,0 1 0 16,-3-6 0-16,0 3 0 0,-1 0 0 0,0 0 0 16,-2 0 0-16,5 3 160 0,-2-2-160 0,0 2 160 15,6 0 96-15,1 1 0 0,0 1 16 0,5 4 0 16,2-2 144-16,1 2 32 0,1 3 0 0,5 1 0 15,0 3 192-15,0 2 32 0,0 3 16 0,1 0 0 16,1 1-256-16,1 2-48 0,-3-3-16 0,2 1 0 16,-2-1-240-16,-2 1-128 0,2-5 160 0,-2 1-160 0,2-7 0 0,-2 3 0 15,2 0 0-15,-3-1 0 0,2-4 0 0,1 2 0 16,0 1 0-16,3 0 0 16,-3-1 0-16,0 0 0 0,0 3 0 0,-3 0 0 0,3-3 0 0,0 3 0 15,2 5 0-15,-1-4 0 0,2 2 0 0,0 1 0 16,1 3 0-16,-1-3 0 0,4 3 0 0,-3 0 144 15,3-2-144-15,0 2 192 0,0 3-192 0,0-2 0 16,3-1 0-16,-3 4 128 0,1 0 0 0,2-3-128 16,-3 2 192-16,0-4-64 0,3 0-128 0,-3 1 0 15,1 0 0-15,-1 0-176 0,0-1 176 0,0-1 0 16,0 1 0-16,0-1 128 0,0 1-128 0,0 1 0 0,3 0 0 0,-3-1 0 16,0 0 0-16,0 1 144 0,0 0-16 0,3 0-128 15,-3 0 0-15,1 4 0 0,2-3 0 0,-3 6 0 16,3-3 0-16,-3 3 0 0,4 1 176 0,-4 0-48 15,1-1-128-15,2 1 0 0,0 2-128 0,1-2 128 16,-1 1 0-16,-2 0 0 0,2-2 144 16,-3 1-144-16,3 1 192 0,-3-1-64 0,1-4 0 0,2-1-128 15,-3-2 160-15,0-1-160 0,3 0 128 0,-3 0-128 16,0-6 336-16,1 2-16 0,-1-2 0 0,3 2 0 16,-3-3-96-16,1 4-32 0,1 0 0 0,-1-3 0 15,2 2-64-15,-3-2 0 0,1 2-128 0,2 1 192 16,0-2-192-16,1 3 128 0,-1-1-128 0,1 0 0 15,-1-2 192-15,1 0-48 0,3 1-16 0,-3 0 0 16,3-2 0-16,0 1-128 0,0-2 192 0,0-1-64 16,2 0-128-16,-3 0 0 0,1-1 0 0,0 1 0 0,0-5 0 0,3 2 0 15,-3-2 0-15,1 2 0 0,-8-10 0 0,7 10 0 16,3-2 0-16,-1 2 0 0,0-2 0 0,-2 2 0 16,6 0 0-16,-1-2 0 0,-3 0 0 0,1 1 0 15,1-1 0-15,0 2 0 0,1-3 0 0,0 1 0 16,-1-2 0-16,-2-1 0 0,3 1-192 0,-4-2 192 15,2-3-192-15,1 2 192 0,0 0-144 0,0-2 144 16,-1-1 0-16,0 0 0 0,1 0-208 0,-3 0 64 16,2 0 16-16,-3-1 0 0,1 1 128 0,2 0 0 15,0-4 0-15,1 1 0 0,-4 0 0 0,1 2-160 16,2-5 160-16,-2 5 0 0,2-6-192 0,0 3 64 16,1 1 128-16,-3-3-208 0,2 2 208 0,0 0 0 0,1 0 0 15,0-2 0-15,0-1 0 0,1 0 0 0,0-1-192 0,-1 0 192 16,3-2-352-16,-3 0 32 0,1-1 0 0,-1 0 0 15,0 0-48-15,-1-3 0 0,1-3 0 0,-2 2 0 16,0-3 64-16,-2-1 16 0,0 1 0 0,0 2 0 16,3 0 288-16,-4 1 0 0,1-2 0 0,0 2 0 15,-2 0-128-15,2 1 128 0,-3 0 0 0,-1 1 0 16,4 3 0-16,-3 3 0 0,3-2 0 0,-7 9 0 16,7-9-160-16,-7 9 160 0,7-11-128 0,0 4 128 15,0 2 0-15,1 0 0 0,2 1 0 0,-10 4 176 16,8-5-176-16,-1-1 0 0,0 0 0 0,-7 6 0 15,10-8 0-15,-3-3 0 0,-3-3 0 0,3 1 0 16,-3 1 0-16,-1-5 0 0,1-1 0 0,-4-4 0 16,0-2 0-16,0-1-176 0,0-1 176 0,0-1-192 15,0 1 192-15,0-2 0 0,0-3-144 0,0 5 144 0,0-5 0 16,0 4 0-16,0 0 0 0,0 1 0 0,4-1 0 0,2 0 0 16,-2-1 0-16,-1 3 0 0,1-4 0 0,0 2 0 15,0 1 0-15,2 1 0 0,-2-3 0 0,-1-3 0 16,-3-2 0-16,1-2 0 0,2-1 0 0,-3-3 0 15,0-2-128-15,-3 0 128 0,2-7 0 0,-2 2 0 16,-1 0 128-16,1 0-128 0,0 0 0 0,2 0 0 16,-5-1 0-16,2 1 0 0,1 3 0 0,-1-2 0 15,0 2-192-15,1 2 192 0,2 2 0 0,-2 3 0 16,-1 1 144-16,1 0-16 0,0 2-128 0,3 2 0 16,3-1 0-16,-3 3 0 0,3 1 0 0,1 3 0 15,0 0-176-15,3 3 176 0,3 1 0 0,-3-3 0 0,-3 2 0 0,3-1 0 16,0 0 0-16,0-2 0 0,0 0 128 0,0-3-128 31,-3 1-416-31,-1-1-144 0,1-1-16 0,-3 1-16 16,-1-1-32-16,0 1 0 0,0-4 0 0,-1 3 0 15,-2-2-80-15,-1 2-32 0,0-2 0 0,1 2 0 16,-1 0-192-16,-3 1-32 0,0 0-16 0,0 1 0 16,3 2-2128-16,-2 2-416 0</inkml:trace>
  <inkml:trace contextRef="#ctx0" brushRef="#br0" timeOffset="113025.71">17215 6729 15711 0,'0'0'704'0,"0"0"128"0,0 0-656 0,4-7-176 16,1-4 0-16,-1 1 0 0,-1-1 0 0,-1-2 0 0,0-2 0 0,1 1-176 31,1-1-2256-31,1 1-448 0,2 1-80 0,-5 2-32 0,3 3 2352 0,-1-5 480 0,1 2 160 0,1 3 0 16,-1-2 4608-16,-5 10 1024 15,5-8 192-15,-5 8 64 0,0 0-2624 0,0 0-512 0,0 0-96 16,0 0-32-16,0 0-1664 0,0 0-352 0,0 0-64 0,-7 5-16 16,7-5-528-16,-11 13 0 0,1-6 0 0,1 1 0 15,9-8 208-15,-9 11 48 0,9-11 0 0,-12 13 0 16,6-2 528-16,6-11 112 0,-7 14 32 0,0-3 0 16,7-11 0-16,-5 14 0 0,1-3 0 0,1 0 0 15,3-11-368-15,3 17-80 0,-1-5-16 0,0 2 0 16,3-1-80-16,-1 1 0 0,1 1-16 0,0 2 0 15,-1 1-112-15,1 0 0 0,-1 3-16 0,-2 4 0 16,1 0-64-16,-1 4-16 0,-2 4 0 0,0 3 0 0,0 3-160 0,-4 4 0 16,1 2 0-16,-6 5 0 0,-2 1 0 0,-1 5 0 15,1 1 0-15,-1-4 128 0,-1-1-128 0,-1-1 0 16,0-3-192-16,0-6 192 16,3-10-2096-16,0-6-288 15,4-6-64-15</inkml:trace>
  <inkml:trace contextRef="#ctx0" brushRef="#br0" timeOffset="113701.03">16782 7094 22463 0,'0'0'992'0,"0"0"208"0,0 0-960 0,0 0-240 15,0 0 0-15,2 13 0 0,3-2 3888 0,-5-11 720 16,5 8 160-16,-3 3 32 0,3 3-3232 0,-1 3-640 16,-4 1-128-16,2 3-32 0,5 0-528 0,0 4-112 15,0 1-128-15,5 5 176 0,-1-3-176 0,4 4-192 16,2 1 32-16,-3 2 16 0,4-3 144 0,0 2 256 16,-1 1-64-16,1-3-16 0,0 3 128 0,-3-6 16 15,2 3 16-15,1-3 0 0,-4 2 64 0,0-5 16 16,0 2 0-16,1 0 0 0,-4-3-208 0,1-3-32 0,0-1-16 0,-1 0 0 15,-2-7 32-15,-2 0 0 0,0-3 0 0,-2-4 0 16,-5-7 192-16,0 0 32 0,9-5 16 0,0-9 0 16,-2-9 272-16,4-9 48 0,1-9 16 0,-3-10 0 15,2-6-624-15,3-4-144 0,0-3 0 0,-1 0 0 16,4 2 128-16,-2-2-128 0,4 0 192 0,4 7-64 16,2 1 192-16,0 9 16 0,-1 4 16 0,2 8 0 15,2 3-16-15,-3 4 0 0,0 7 0 0,-4 6 0 16,0-1-576-16,-3 8-112 0,0 2-32 0,-4 5-15424 15,0 7-3072-15</inkml:trace>
  <inkml:trace contextRef="#ctx0" brushRef="#br0" timeOffset="115445.35">17157 5643 20319 0,'0'0'896'0,"-4"-11"192"0,-3 0-864 0,3 1-224 15,3 0 0-15,1 10 0 0</inkml:trace>
  <inkml:trace contextRef="#ctx0" brushRef="#br0" timeOffset="115700.95">17410 5575 5407 0,'7'7'480'0,"1"1"-480"15,2 2 0-15,-3-3 0 0,0 1 7312 0,-7-8 1376 0,4 10 272 0,-4-10 48 16,0 14-6256-16,0-14-1232 0,-3 11-256 0,-1 3-48 15,0-3-800-15,-3 3-160 0,-3-4-16 0,2 2-16 16,-2 1-224-16,-1-2 0 0,1 0 0 0,2-1 0 16,1 1 0-16,-3 0 0 0,3-2 0 0,3 3 0 15,0 1 0-15,1 1 176 0,-1 0 0 0,1 2 0 16,1 0 240-16,2 0 48 0,5 3 16 0,-4 1 0 16,5-1-128-16,-2 1-32 0,3-4 0 0,4 5 0 15,3 0-320-15,0-2 0 0,1 2 0 0,3 0 0 16,3 0-448-16,-3-2-48 0,0 1-16 0,-4-2 0 15,0-7-1520-15,-3-1-304 0,3-3-64 16,-14-7-16-16</inkml:trace>
  <inkml:trace contextRef="#ctx0" brushRef="#br0" timeOffset="116037.75">17203 5856 38527 0,'14'5'3424'0,"-14"-5"-2736"0,11 4-560 0,-1-1-128 16,1-1 1824-16,-2 0 336 0,-9-2 64 0,11 0 16 15,1 0-2112-15,0-2-400 0,2 0-96 0,-1-7-16 32,1-1-688-32,5-4-144 0,-1-4-16 0,3 0-16 15,1-1 16-15,0 1 0 0,3-2 0 0,-1 6 0 0,-3 0 1392 0,1 3 288 0,-1 1 48 0,0 6 16 16,-3 0 464-16,0 3 112 0,3 2 0 0,-3 3 16 16,0 3-1104-16,-2 0-384 0,0 0 0 0,-4 4-11872 15,-1 0-2368-15</inkml:trace>
  <inkml:trace contextRef="#ctx0" brushRef="#br0" timeOffset="117389.68">17913 6070 39743 0,'11'12'1760'0,"-5"-2"352"0,2-2-1680 0,-5 2-432 0,-3-10 0 0,4 11 0 15,3-1 256-15,-7-10-16 0,0 0-16 0,3 10 0 16,-3-10-224-16,0 0-128 0,0 0 128 0,0 0-208 16,0 0-80-16,0 0-16 0,0 0 0 0,0 0 0 15,0 0 688-15,0 0 128 0,-3-10 16 0,0-1 16 16,-1 0 480-16,0-2 112 0,1-1 16 0,-4 0 0 16,3-1-688-16,0 0-128 0,1 1-16 0,0 0-16 15,2 0-304-15,-2-3 0 0,3 2 0 0,3-2 0 16,1 2 192-16,0-1-192 0,3 2 192 0,3 0-192 0,-2 0 0 0,3 1 0 15,6-1 0-15,-3 2 0 0,7 3 0 0,-2 2 0 16,2-2 0-16,0 5-192 0,-3 1 192 0,3 3-192 16,0 3 192-16,2 1-192 0,-3 3 32 0,1 3 16 15,2 1 0-15,-2 0 0 0,-3 3-32 0,-2 0 0 16,3 2 0-16,-6-1 0 0,3-1-80 0,-6-2 0 16,1 0-16-16,-3-1 0 15,2-4-192-15,-10-7-48 0,7 8 0 0,-7-8 0 16,0 0-224-16,7 7-48 0,-7-7-16 0,0 0 0 0,0 0 480 0,0 0 80 15,0 0 32-15,0 0 0 0,0 0 704 0,0 0 144 16,0 0 16-16,0 0 16 0,7-7-32 0,-7 7-16 16,4-8 0-16,-4 8 0 0,4-10-160 0,-4 10-16 0,3-8-16 0,-3 8 0 15,1-12-224-15,2 1-32 0,0 3-16 0,1 0 0 16,-1-2-32-16,-3 10-128 0,4-9 192 0,-1-2-64 16,1 2-128-16,-1-3 0 0,-3 12 0 0,1-9 0 15,2 0 0-15,-3 9 0 0,0-12 0 0,-4 3 128 16,4 9-128-16,-6-11 0 0,2 1 0 0,-6 2 0 15,2 1 0-15,-6 2-192 0,0 0 64 0,0 3 128 16,-4 0-128-16,0 2 128 0,2 2 0 0,0 0 0 16,-2 3-144-16,1-1 144 0,4 3-192 0,-1 0 192 15,14-7 0-15,-14 12 144 0,1 1 16 0,6-1 0 16,7-12 352-16,-7 13 64 0,7-1 0 0,2 4 16 16,3 0 96-16,4 0 16 0,2 2 0 0,3 1 0 15,2 4-352-15,0-5-64 0,-2 3-16 0,5-3 0 16,1-3-16-16,3 2-16 0,-1 0 0 0,-2-2 0 0,2 0-240 15,-1-2 0-15,1-1 0 0,2 1 0 0,1-5 0 0,0 2 0 16,-3-3 0-16,-1 0 0 0,0-3 144 0,-3 3-144 16,-2-4 128-16,0 1-128 0,-2-1 0 0,0 1 0 15,-3-3-224-15,0-1 80 0,-1 2-192 0,1-1-48 16,-4-1 0-16,0 3 0 16,2 0-256-16,-2 1-64 0,-7-4-16 0,7 4 0 15,0-1-80-15,-7-3-16 0,8 4 0 0,-8-4 0 16,10 7-240-16,-10-7-48 0,0 0-16 0,7 4 0 15,-7-4-352-15,0 0-64 0,0 0 0 0,0 0-16 16,0 0 512-16,0 0 96 0,0 0 32 0,0 0 0 0,7-4 528 0,-5-3 96 16,3-3 32-16,-1 2 0 0,0-2 848 0,-1 2 176 0,0-2 48 0,-3 10 0 15,4-11-224-15,-4 11-32 0,3-10-16 0,-3 10 0 16,0 0-400-16,0 0-144 0,4-7 0 16,-4 7 144-16,0 0 48 0,0 0 16 0,7-4 0 0,-7 4 0 15,7-4 640-15,-7 4 128 0,11-4 32 0,-4 1 0 16,-7 3 688-16,0 0 144 0,0 0 16 0,7-7 16 31,-7 7-1872-31,0 0-416 0,7-11-64 0,0 1-16 0,0 0 496 0,-3-1 0 0,3 0 0 0,1 0 0 16,2-4 160-16,0-2-32 0,-2-1 0 0,2-3 0 15,1 3 48-15,0 0 0 0,-1-1 0 0,-2 0 0 16,2 1-176-16,-3 2 128 0,0 3-128 0,0-3 128 16,-3 2-128-16,-1 0 0 0,1 2 0 0,-4-1 0 15,0 1 0-15,-4-1 192 0,1 1-192 0,-4-1 192 16,0-1-192-16,-3 2-256 0,-1 0 64 0,-3 0 16 0,-1 2-48 0,-3-1-16 15,-6 1 0-15,2 3 0 0,1 3 32 0,-1 0 0 16,-3 1 0-16,-2 3 0 16,1-3-320-16,0 6-64 15,1 1-16-15,4 2 0 0,-4 1 256 0,4 4 48 0,-1 0 16 0,5 0 0 0,6 3 288 0,0 3-128 16,6 1 128-16,5 2 0 0,5 0 432 0,2 1 192 16,6 2 32-16,3-2 16 0,1-1 96 0,5-1 32 15,1-3 0-15,2 2 0 0,3 1-176 0,1-1-48 16,3 0 0-16,0-1 0 0,3-6-320 0,-3 3-64 15,3-6 0-15,-2 2-16 0,2-3-16 0,0 0 0 16,4-6 0-16,1 2 0 0,0-3 80 0,-6-3 16 16,3 2 0-16,-10-2 0 0,-1-1-256 0,-4-2 0 15,-1 2 0-15,-7 0-160 16,-3-3-288-16,-4 3-48 0,-7 4-16 0,3-10 0 16,-10 0-2240-16,-3-2-448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31:00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3941 7898 7359 0,'0'0'320'0,"-13"-4"80"0,13 4-400 0,-11-3 0 0,11 3 0 0,0 0 0 0,0 0 1472 0,0 0 192 16,0 0 64-16,0 0 0 0,0 0-432 0,0 0-80 0,0 0 0 0,10-4-16 31,-2 4-1344-31,2-3-272 0,-2 3-48 0,2 0-16 16,-3 0-288-16,-7 0-64 0,11 3-16 0,-11-3 0 0,7 4 848 0,-7-4 128 0,10 0 64 0,-10 0 0 15,0 0 320-15,0 0 64 0,0 0 0 0,0 0 16 16,0 0-16-16,0 0 0 0,0 0 0 0,0 0 0 15,0 0-320 1,0 0-80-16,0 0-16 0,0 0 0 0,0 0-448 0,0 0-96 16,0 0 0-16,-10-7-16 0,10 7 144 0,0 0 48 15,0 0 0-15,-10-4 0 0,10 4 208 0,0 0 0 16,-8-7 0-16,8 7-7344 0</inkml:trace>
  <inkml:trace contextRef="#ctx0" brushRef="#br0" timeOffset="1243.72">3874 7966 4079 0,'0'0'368'0,"0"0"-368"0,-12-1 0 0,12 1 0 0,-12-5 3264 0,4 0 592 0,1 1 112 0,7 4 32 15,-10-5-2784-15,1-2-576 0,9 7-96 0,-6-6-32 0,6 6-112 0,-10-6-16 32,10 6-16-32,-9-7 0 0,9 7 272 0,-7-4 64 15,0-3 16-15,7 7 0 0,-7-4-16 0,7 4 0 16,0 0 0-16,-11-5 0 0,11 5 576 0,-7-6 128 15,7 6 0-15,0 0 16 0,-7-7 64 0,7 7 16 16,-7-7 0-16,7 7 0 0,-4-7-512 0,4 7-96 0,-3-7-32 0,1 0 0 16,2 7-416-16,-2-7-64 0,2 7-32 0,-5-8 0 0,5 8-96 0,-4-7 0 15,4 7-16-15,-7-8 0 0,0 2-32 0,-2 0 0 16,9 6 0-16,-11-4 0 16,1 0 256-16,-1 0 48 0,11 4 16 0,-11-3 0 0,-3 0-112 0,2 2-32 15,-1-1 0-15,-1 2 0 16,0-1-144-16,-1 1-48 0,1 0 0 0,-3 3 0 15,2 1-64-15,-2-1-128 0,2-2 176 0,-6 3-176 0,3 2 0 16,-3-2 0-16,-2 3 0 0,3-3-144 0,-1 0 144 0,-3 2 0 0,2 1 0 0,-3-3 0 31,2 3 0-31,2 0 0 0,0 0 0 0,0-3 0 0,3 3 0 0,3 0 0 0,-2-3 0 0,2 3 0 16,1-1 0-16,3 2 0 16,-2-1 0-16,5 0 128 0,8-7-128 0,-7 7 128 15,0 2-128-15,7-9 128 0,0 0-128 0,0 0 144 0,-4 9-144 0,4-9 160 16,1 9-160-16,-1-9 0 15,0 0 0-15,6 9 128 0,-6-9-128 0,4 10 0 0,-4-10 144 0,0 0-144 16,3 9 0-16,-3-9 0 0,4 9 0 0,-4-9 0 0,0 0 0 0,0 0 0 31,1 11 0-31,-1-11 0 0,0 0 0 0,0 10 0 16,0-10 0-16,0 0 0 0,0 13 0 0,3-3 0 16,-3-10 0-16,3 11 0 0,-2 0 0 0,2-1 0 15,1 1 0-15,2 3 0 0,-2 0 0 0,0 0 0 0,-1 5-144 0,1 5 144 16,0 1 0-16,2 3-176 0,-2-3 176 0,-1 3-128 15,1 2 128-15,0 5-160 0,0 4 160 0,2-3-160 16,-2 2 160-16,-1 5 0 0,1-2 0 0,-1 3 0 16,1 4 0-16,-2 0 0 0,-1 7-160 0,-1-6 160 0,-1 1 0 15,-1 0 0-15,2 0 0 0,0 0 144 16,-3-4-144-16,2 0 0 0,1 2-160 0,0-5 160 16,0-1 0-16,0 0 0 0,-3-3 0 0,3-3 0 0,3 0 0 15,-3-1 192-15,0-6-48 0,0-1 0 0,-3-2 96 16,3-2 16-16,-3-3 0 0,2 1 0 15,-2-6-80-15,-1 0-16 0,1-4 0 0,-1-3 0 16,4-9-160-16,-10 9 128 0,10-9-128 0,-8 7 128 16,8-7 64-16,-13 5 0 0,13-5 0 0,-12 0 0 0,12 0 16 0,-10 0 16 15,10 0 0-15,0 0 0 16,0 0-48-16,-11-3-16 0,11 3 0 0,0 0 0 16,0 0-160-16,0 0 128 0,0 0-128 0,0 0 128 0,-7-9-128 15,7 9 0-15,0 0 0 0,0 0 0 16,0 0 0-16,0 0 0 0,0 0 0 0,0 0-176 0,0 0 176 0,0 0-128 0,0 0 128 0,0 0-128 15,0 0 128-15,0 0 0 16,0 0 0-16,0 0 0 0,0 0 0 0,4-7 0 0,6 3 0 0,-10 4 0 16,11-5 0-16,-1 3 0 0,1 0 0 0,0 2 0 15,3 0 0-15,-3 0 0 0,3 0-144 0,4 0 144 16,0 0-320-16,5 0 16 0,3 2 0 0,3 0 0 16,4 0 112-16,1 1 32 15,3-1 0-15,-3 3 0 0,3 1-80 0,-1 1-16 0,-1 2 0 0,-2 1 0 0,-1-1 256 0,-1 2-192 16,-2 3 192-1,-4 0-192-15,-2 0 32 0,-2-1 16 16,-3-2 0-16,-2 2 0 0,-2-2-32 0,0-2 0 0,-3 4 0 16,1-2 0-16,-5 2-112 0,0-5-32 0,-3 2 0 0,-4-10 0 31,3 10-192-31,-1 1-32 0,-2-11-16 0,0 11 0 16,-1 0-2304-16,1 0-464 0,1 2-80 0</inkml:trace>
  <inkml:trace contextRef="#ctx0" brushRef="#br0" timeOffset="3975.54">4035 6067 4079 0,'0'0'176'0,"0"0"48"0,0 0-224 0,0 0 0 0,0 0 0 0,0 0 0 16,0 0 2432-16,3 11 432 0,-3-11 80 0,0 0 32 0,0 0-1152 0,-4 14-224 15,4-14-64-15,0 0 0 0,-11 11-880 0,-3-5-176 16,0-2-32-16,-4 0-16 16,-3-4-432-16,3 0 0 0,0 0 0 0,-3-3 0 15,4 2 0-15,2-2 160 0,-2 0-16 0,4 2 0 0,4-2 272 16,9 3 48-16,0 0 16 0,-12-3 0 0,12 3 592 0,0 0 112 16,-11-1 32-16,11 1 0 15,0 0-80-15,0 0-16 0,0 0 0 0,0 0 0 16,-9 0-624-16,9 0-128 0,-14 0-32 0,2 1 0 0,1 2-336 0,0 0 0 0,1-2 0 15,-4 2-192-15,-1 0 192 0,1-3 0 16,-4 1 0-16,0 2 0 0,-2 0 144 0,1-3 64 0,-1 0 16 16,1 1 0-16,1 2 96 0,1 0 32 15,3-3 0-15,0 0 0 0,2 0-128 0,12 0-32 16,-13 1 0-16,13-1 0 0,0 0 64 0,0 0 0 16,0 0 0-16,-11 6 0 0,11-6-64 0,0 0 0 15,0 0 0-15,0 0 0 0,0 0-192 0,0 0 0 0,0 0-144 0,-7 11 144 0,7-11 0 16,0 0 0-16,0 0 0 0,0 0 160 0,-7 11-160 0,7-11 0 15,0 0 0-15,-7 10 0 16,7-10 0-16,0 0 0 16,-8 8 0-16,8-8 0 0,0 0-144 0,-7 10 144 0,7-10-192 15,-7 11 192-15,7-11 0 0,0 0 0 16,-7 10 0-16,7-10 0 0,0 0 0 0,-4 11 0 16,1 0 128-16,3-11-128 0,0 11 0 0,0-11 0 0,0 14 0 0,3-3 0 15,-3 3 0-15,1 0 0 0,2-3 0 0,-6 3 0 16,2-3-240-16,-2 3 64 0,3-2 16 0,-4 1 0 0,1-1 32 0,-1 0 0 0,-1 1 0 15,3 1 0 1,2 0 128-16,0 1 0 0,0 2 0 0,0-2 0 0,0 2 0 0,1 1 0 16,0-1 160-16,4 1-160 0,-1 1 0 0,0 1 0 0,2-1 0 0,1 1 0 15,-3-2 0-15,-2 1 0 16,4 2 0-16,0-1 0 0,1-1 0 0,-3 2 0 16,3-4 0-16,-4 1 0 0,1 0 0 0,-3-3 0 15,2 2 0-15,0-1 0 16,-3-4 0-16,1 1 0 0,2-2 0 0,-3-11 0 15,3 12 0-15,-3-1 0 0,0-11 0 0,0 0-160 0,0 0 160 0,0 9 176 16,0-9-48-16,0 0 0 0,0 0 128 0,0 0 0 16,0 0 16-16,0 0 0 0,7 7 432 0,-7-7 64 0,0 0 32 0,0 0 0 15,0 0-384-15,0 0-80 0,8 3-16 0,-8-3 0 16,0 0-320-16,0 0 0 16,10 2 0-16,-10-2 0 0,0 0 0 0,0 0 0 15,11-7 0-15,-11 7 0 0,0 0 0 0,7-7-160 0,-7 7 16 0,0 0 0 16,0 0 144-16,7-11 0 15,-7 11 0-15,7-7 0 0,-7 7 0 0,7-7 0 16,-7 7 0-16,8-5 0 0,-8 5 0 0,11-4 192 0,-1-1-32 16,0 3-16-16,1 0-144 0,-3-1 0 15,2 2 0-15,1 1 0 0,-1 0 0 0,3 1 0 16,-1-2 0-16,2 1 0 0,1 1 0 0,2 2 0 0,1-1 0 16,-2 0 0-16,2 1-192 0,1-1 192 0,1 0-192 0,1 1 192 15,1 1 0-15,2 1 0 0,1-3 0 0,0 1 0 0,3 1 0 0,-2-2-176 16,-1 3 176-1,-1-3-128-15,-3 0 128 0,0-2 0 0,1 2 0 0,-4 1 0 16,-1-1 0-16,-2 0-192 0,-1-1 192 0,-3 1-192 0,3-2 192 0,-4 0 0 16,-10 0 160-16,0 0-160 15,0 0-256-15,7-5-160 0,-7 5-32 0,6-7-17328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35:56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19880 4656 17039 0,'0'0'752'0,"0"14"160"0,0 0-720 0,0 4-192 0,0-2 0 0,4 7 0 0,3 2 5088 0,3 8 992 15,8 1 192-15,7 14 32 16,7 12-9312-16,11 11-1872 0,10 11-368 0,16 3-80 15,9-6 3504-15,0 9 704 0,-3 6 144 0,-1 2 16 0,-2 7 1584 0,-1 4 304 16,1 1 64-16,-4 4 16 0,-4 0 800 0,-8-1 176 16,-9-5 16-16,-12-2 16 0,-10-8-304 0,-11-3-64 0,-6-1-16 0,-10-6 0 0,-7-5-1168 0,-12-10-224 31,-4-9-48-31,-11-9-16 0,-14-10-320 0,5-8-64 0</inkml:trace>
  <inkml:trace contextRef="#ctx0" brushRef="#br0" timeOffset="848.01">19944 6477 2639 0,'0'0'240'0,"0"0"-240"0,8 7 0 0,2 0 0 16,1-1 5184-16,0 1 976 0,2-1 208 0,-2 1 32 0,0-1-4528 0,3 1-912 16,-3 0-176-16,-1-1-32 15,4 1-528-15,1 2-96 0,-1-2-128 0,0 0 176 16,0 0 176-16,2 1 32 0,2 2 16 0,0 4 0 0,3 0 32 0,-3-2 0 16,0 2 0-16,0 0 0 0,3-1-304 0,0 2-128 15,1 0 0-15,-1 2 128 0,0 1-128 0,3 0 0 0,1 0-160 0,0 2 160 16,0-1-304-16,0 2 48 15,0-3 0-15,0 3 0 0,0-4 912 0,-4 1 192 16,2 0 48-16,2 0 0 0,3 1 752 0,-1-1 144 16,3-2 48-16,-1 0 0 0,3 0-272 0,3-2-48 0,-3-2-16 0,-4-1 0 15,-3-2-432-15,0-2-96 0,-3 2-16 0,-1-6 0 16,0 1-512-16,0-4-96 0,-3-4-32 0,0-3 0 16,-2-5-320-16,0-1 0 0,3-8 0 0,-3-9 0 15,0-2 0-15,-2-7-160 0,-1-5 16 16,0-6 0-16,0-8 16 0,-2 0 0 15,0-2 0-15,-1-3 0 0,-3-2 128 0,-3 1 0 0,3-1 0 0,-6-1 128 16,1-1-128-16,-1 3 0 0,-1 1 0 0,-3 7 0 31,-1 6-1984-31,0 7-320 0</inkml:trace>
  <inkml:trace contextRef="#ctx0" brushRef="#br0" timeOffset="1586.72">17842 4366 39567 0,'0'0'1744'0,"0"0"368"0,0 0-1680 0,0 0-432 0,0 0 0 0,-11 9 0 0,4 1 528 0,-3-3 32 0,2 4 0 0,1 0 0 15,0 0-416-15,2 3-144 0,0 0 0 0,4 1 144 0,-2 2-144 0,0 0 0 16,2-1 0-16,1 1 0 0,0 0 0 0,0 2 160 16,1 1-160-16,2-1 160 0,0-1 192 0,1 2 32 15,3 2 16-15,-3-4 0 16,6 3-240-16,-3-3-160 16,1 3 192-16,2-5-192 0,1 0 464 0,-1-2-16 0,-2-2 0 0,3 1 0 15,2-1 288-15,-1-3 48 0,1 0 16 0,-2-2 0 0,0 0-576 0,0-5-224 16,2 3 176-16,-2-5-176 0,3-3-160 15,-6 0-128 1,3-3-32-16,-1-5 0 16,0-3-2112-16,-6-7-448 0,3-8-64 0,-3-6-15168 0</inkml:trace>
  <inkml:trace contextRef="#ctx0" brushRef="#br0" timeOffset="1837.42">17746 3576 10991 0,'0'0'976'0,"0"0"-784"15,-16 2-192-15,2 3 0 16,2 2 5392-16,-1 2 1040 0,-1 3 208 0,3 3 32 16,-3 6-4432-16,-2-1-896 0,2 6-192 0,1-1-16 15,1 3-624-15,-1 3-128 0,0 2-32 0,2 4 0 32,1-5-1008-32,5 0-208 0,-1-3-32 0,5-8-16 0,1-3-5984 0,1-8-1184 0,-1-10-240 31,0 0-64-31,11-3 5760 0,2-4 1152 0,-2-7 240 0,3 0 32 0,0-1 3504 0,-1 1 688 0,1-4 144 0,-2 0 16 0,3 4 1904 0,-1 0 368 15,0 3 80-15,0-2 0 16,4 5-3136-16,1 1-640 0,-1-3-128 0,0 4-32 16,3 4-3488-16,0-1-688 0</inkml:trace>
  <inkml:trace contextRef="#ctx0" brushRef="#br0" timeOffset="2261.17">18192 4258 5407 0,'0'0'480'16,"10"14"-480"-16,-6 2 0 0,1 0 0 0,-1 2 10048 0,1 6 1904 0,-1 1 384 0,1 4 80 15,0 6-10144-15,2-2-2016 0,0 5-416 0,4-2-80 32,-2-1-784-32,3-3-176 0,-4 0-16 0,4-5-16 15,1-4 528-15,0-3 128 0,-5-5 0 0,2-2 16 0,-2-4 848 0,-8-9 160 0,13 5 48 0,-13-5 0 0,0 0 272 0,11-5 64 16,0-4 16-16,-4 0 0 0,0-5-368 0,0-4-80 15,-3-1-16-15,-1-4 0 0,-2-2-144 0,2 0-48 16,-3-4 0-16,0 1 0 16,0-4-192-16,0 0-208 0,0-3 32 0,0 2 16 15,0-5 160-15,0 5-192 0,0-2 192 0,3 1-192 0,-2 1-32 16,2 2-16-16,4-1 0 0,0 1 0 0,4 2 96 0,3 4 16 16,4 0 0-16,0 4 0 0,3 0 128 0,0 3 0 0,4 1 0 0,0 5 0 15,2 2 0-15,-1 3 144 0,1 4-144 0,1 3 0 16,-3 6 0-16,0 1-272 0,3 4 16 15,-6 3 16-15,2 0 240 0,-5 5 0 16,2 1 144-16,0 5-144 0,-3 4 400 0,-1 3-16 0,-2 2 0 0,-1 1 0 16,0-1-384-16,-3 0 128 15,-1-3-128-15,-3-5 0 0,-3 2-144 0,0-4-112 0,-1-5-32 0,-3-2 0 16,0-17-2672 0,0 0-544-16,0 0-96 0</inkml:trace>
  <inkml:trace contextRef="#ctx0" brushRef="#br0" timeOffset="3030.04">19920 3737 19455 0,'0'0'1728'0,"0"0"-1376"0,0 0-352 0,0 0 0 0,0 0 3392 0,0 0 592 0,0 0 128 0,0 0 32 0,0 0-2320 0,-14 0-464 15,2-5-80-15,-2 4-32 0,0 0-608 0,0 1-128 0,-1 0-32 0,-5 1 0 0,1 5-480 0,-2-4 0 31,-4 2-128-31,0 3 128 0,1 5-224 0,2 3 64 16,-1 2 16-16,4 4 0 0,1-1 144 0,2 4 144 0,4 3-16 0,3-2-128 16,2-3 128-16,0 2-128 0,3 1 0 0,1-3 0 15,3 2 432-15,0 1-32 16,3-1 0-16,1-1 0 0,1 2 48 0,4-1 0 0,1-2 0 0,3 1 0 16,3-2-320-16,-2-1-128 0,4-3 0 0,-2 0 128 0,3-3 16 0,4-4 0 15,-1-8 0-15,2 3 0 0,-3-4-144 0,4-2 0 16,0-6 0-16,0-5 0 0,1-4 0 0,-1-5 0 0,3-6 0 0,-3-2 0 15,-1 1 0-15,-2-7-272 0,-1 1 64 0,-3-4 16 32,-1-1 192-32,-2 0 0 0,-1-4 0 0,-2 1 0 0,-3 3 368 0,-7 0 112 15,-2 4 32-15,-2 1 0 0,-3-2-32 0,-1 3 0 16,-1 1 0-16,0 5 0 0,-3-1-352 16,1 6-128-16,0 1 0 0,2 6 0 15,0 5 128-15,0-1-128 0,7 11 0 0,0 0 144 16,0 0-144-16,0 0 0 0,0 0 0 0,0 0 0 15,0 0 0-15,0 0 0 0,5 15 0 0,2 2 0 0,2-2 0 16,1 6 0-16,3 0 0 0,1 0 0 0,2 1 0 0,2 3 0 16,3 3-176-16,-3-5 176 0,1-1 0 0,-1 2 256 15,3-6-48-15,-6 3 0 0,-1 0-208 0,-3-3 0 0,-1-4 0 0,-2 0 0 32,-2-3-384-32,-6-11-128 0,0 0-32 0,0 0 0 15,0 0-3568-15,0 0-720 0</inkml:trace>
  <inkml:trace contextRef="#ctx0" brushRef="#br0" timeOffset="3759.91">21203 3238 15599 0,'-4'-12'1392'0,"-6"-2"-1120"0,2-2-272 0,-2 2 0 15,-4 1 3232-15,3 4 592 0,0-3 112 0,-3 5 32 16,-2 2-2864-16,2 3-560 0,14 2-112 0,-16 3-32 16,0 4-400-16,0 4 128 0,0 3-128 0,-1 4 0 0,2 3 0 0,1 6 0 0,0 3 0 0,-4 7 0 15,0-4 192-15,1 5-64 16,-1-2 0-16,-4-1 0 0,1-3-128 0,0 1 0 16,-1-1 0-16,2 0 0 0,1-1 512 0,1-4 80 15,1 0 16-15,6-4 0 0,0 0 688 16,1 0 144-16,6 0 32 0,-2 4 0 0,5-1-432 0,1 4-80 15,2-2 0-15,4 1-16 0,1 3-496 0,3 0-80 0,4 0-32 0,4 1 0 16,0 1-144-16,4-2-16 0,3-1-16 0,2-4 0 16,-1 1-160-16,2-7-224 0,-7-3 48 15,4-4 16-15,-4-5 160 0,1-7 0 0,-1-2 0 0,0-9 0 16,-3-4 0-16,0-6 224 0,1-6-48 16,-3-9-16-16,0-8-160 0,-5-11-144 0,0-8 144 0,-1-7-208 15,-3-6 208-15,-5-1 0 0,3-1-160 0,-5-2 160 16,-5-1 0-16,3-2 192 0,-5-1-32 0,-3 4 0 15,2 0 192-15,-6 2 32 0,0 1 16 0,3 5 0 16,-3 5-192-16,2 2-32 0,-1 1-16 0,-1 6 0 16,0 1-160-16,0 4 0 0,3 6 0 0,-1 2 0 0,1 5 0 0,1 5 0 0,4 1 0 0,1 8 0 31,-2 6 0-31,5 4 0 0,0 3-144 0,2 4 144 16,0 7-160-16,0 0 32 0,0 0 0 0,0 0 0 0,7 8-144 0,0 9-32 15,0 4 0-15,4 4 0 0,-2 3 112 0,0 8 0 0,3 0 16 0,1 8 0 31,-1 4 176-31,2 7-192 0,2 5 192 0,-2 4-192 0,2 1 192 16,-1 5 0-16,2 1 0 0,-1 2 128 0,2 0-128 0,-2 6 0 16,1-4 0-16,-2 0 0 0,2-1 0 0,2-6 0 0,1-1 0 0,-1-4-128 31,-1-5-1696-31,3-5-336 0,3-1-64 16,1-6-15008-16</inkml:trace>
  <inkml:trace contextRef="#ctx0" brushRef="#br0" timeOffset="3845.13">21758 3487 2639 0,'4'-25'240'0,"0"-6"-240"16,3-1 0-16,0-1 0 0</inkml:trace>
  <inkml:trace contextRef="#ctx0" brushRef="#br0" timeOffset="4289.7">22055 3180 30527 0,'0'0'1344'0,"0"0"288"0,0 0-1312 0,0 0-320 0,0 0 0 0,-23 12 0 15,2-5 1264-15,-4-1 176 0,-3-1 32 0,-1-3 16 0,1 3-944 0,-4-3-192 16,0-2-32-16,-3 5-16 0,3-3-80 0,-1 3-16 0,-3-1 0 0,2 6 0 16,5 1-208-16,-3 4 128 15,2 3-128-15,0 2 0 16,3 2 0-16,2 3 0 0,4 0 0 0,3 3 0 0,0-3 0 0,6 0 0 0,3-1 0 16,5 1 0-1,1 0 256-15,3-3-32 0,4-1-16 0,6 0 0 16,1-3 256-16,3 0 48 0,2-1 16 0,0-2 0 15,5-1 112-15,-1 0 32 0,3-1 0 0,2-5 0 16,1-2-224-16,1-3-32 0,-1-8-16 0,-1-6 0 0,-4-3-400 0,1-7-176 16,0-9 16-16,-2-7 0 0,-1-3-448 15,2-10-96-15,3-6 0 0,-5-4-16 0,-1-1 240 0,-1 4 48 0,-1 4 16 0,-4 1 0 16,-1 1 736-16,-4 0 160 0,2 4 32 0,-4 1 0 0,-5 4 208 16,-3 6 48-16,1 4 16 0,-3 4 0 0,1 6-400 0,-3 4-96 31,3 5-16-31,4 13 0 0,0 0-272 0,0 0 128 0,0 0-128 0,0 0 0 15,-7 20-144-15,1 1-144 16,6 8-32-16,6 3 0 0,1 1 64 0,4 5 0 0,5-2 0 0,2 5 0 16,1-1 80-16,6 0 32 0,-2 0 0 0,0 0 0 15,2 5 304-15,-2-1 64 0,-1 1 16 0,-1-6 0 16,0-3-240-16,-6-1 128 0,-2-3-128 16,-5-7 0-16,2-3 128 0,-6-5-128 0,0-4 0 0,-4-13 144 31,0 0-1872-31,0 0-368 0,-7-16-80 0,-4-9 0 0</inkml:trace>
  <inkml:trace contextRef="#ctx0" brushRef="#br0" timeOffset="4690.33">22194 2895 44799 0,'0'0'1984'0,"4"12"416"0,2 2-1920 0,1 3-480 0,-3-2 0 0,-1 6 0 0,1-3 240 0,3 5-48 0,4 2-16 0,0 1 0 15,0 3 96-15,3-4 32 0,3 3 0 0,1-3 0 0,-4 1-80 16,4-1-16-16,3 2 0 0,0-1 0 0,4 1 240 0,2 3 64 15,0-5 0-15,1 0 0 0,0 0-512 0,-1-3 0 16,1-2-128-16,-7-5 128 0,-2-1-384 0,-2-7 48 31,-3-3 0-31,-6-5 0 16,-8 1-1216-16,6-14-240 0,-2-7-64 0,-8-10 0 0,-2-5-64 0,-1-4 0 0,0-11-16 16,-1 5 0-1,-3-2 480-15,-3 0 112 0,3 2 0 0,-2-2 16 0,2-3 1328 0,2 0 176 0,2-5 80 16,1 2 0-16,-1-3-256 0,2 4 0 0,3 4 0 0,2 1-8832 15,4 0-1872-15</inkml:trace>
  <inkml:trace contextRef="#ctx0" brushRef="#br0" timeOffset="4906.39">22845 2322 27119 0,'0'0'1200'0,"7"11"256"0,0 0-1168 0,-1 2-288 0,-1 2 0 0,-5-1 0 0,0 4 2448 0,-4 3 432 15,-3 4 96-15,-6 4 16 0,-5 6-1376 0,0 8-272 16,-4 6-48-16,-2 10-16 15,-4 8-384-15,-1 4-64 0,1 7-32 0,2 8 0 16,-2 3-576-16,3 10-224 0,4 9 176 0,3-2-176 0,4 1 176 0,5 2-176 0,2-1 192 0,5-3-192 16,2 1 240-1,2-9-64-15,5-2-16 0,2-6 0 16,0-4 224-16,3 2 32 0,2-6 16 0,0-2 0 0,-1-7-208 0,3-5-32 0,-2-7-16 0,0-7 0 31,-3-12-1328-31,-4-9-256 16</inkml:trace>
  <inkml:trace contextRef="#ctx0" brushRef="#br0" timeOffset="144624.81">4219 6776 4079 0,'0'0'368'0,"0"0"-368"0,0 0 0 0,-2-11 0 15,2 0 4944-15,2 1 928 0,-2-4 176 0,0 3 32 16,0 11-4656-16,0-11-928 0,3 0-192 0,-3 11-48 31,4-7-592-31,-4 7-128 0,3-11-32 0,-3 11 0 0,4-7 208 0,-4 7 32 0,0 0 16 0,0 0 0 16,0 0 816-16,0 0 144 0,0 0 48 0,0 0 0 0,0 0 1008 0,0 0 208 15,7 7 32-15,-7-7 16 16,0 0-848-16,0 0-160 0,2 8-48 0,-2-8 0 16,0 0-656-16,-2 10-128 0,2-10-16 0,0 0-16 15,0 0-160-15,0 0 0 0,0 0 0 0,0 0-176 0,0 0-48 0,0 0-16 16,0 0 0-16,0 0 0 0,-14-3 240 15,14 3 192-15,0 0-48 0,-7-10 0 0,7 10 80 0,-4-8 16 16,4 8 0-16,-5-11 0 0,5 11 208 0,0 0 64 0,-2-10 0 0,2 10 0 31,0 0-352-31,0-10-160 0,0 10 160 0,0-8-160 16,0-2 0-16,0 10 0 0,0-8-128 0,0 8 128 0,-5-14 0 0,0 3 0 16,1-3 0-16,0-3 0 0,-3 2 0 0,0-3 0 0,2-1 0 0,-2 0 0 15,-2-3 0-15,2-3 0 0,-4-1 128 0,0-3-128 16,1-3 0-16,-1 0 0 0,1-1-208 0,-1-1 64 15,-3-5 144-15,3 0 176 0,0-4-48 0,0 1 0 16,1 2-128-16,-1-4 0 16,1 0 0-16,2 1 0 0,-2-1 0 0,3 3-176 0,3-3 48 0,-3 3 0 15,3 0 128-15,1 2 224 0,3 3-48 0,0-2-16 16,0 2 32-16,3 4 0 16,-2 3 0-16,2 1 0 0,-2 1 16 0,2 4 16 15,1-1 0-15,-1 5 0 0,0 0-64 0,1 5-16 0,0 2 0 16,2 4 0-16,-2-4 112 0,-4 12 0 0,7-7 16 0,-7 7 0 0,0 0-272 0,8-4 128 15,2 3-128-15,-10 1 0 0,14-2 160 0,-3 2-160 16,-1 0 128-16,1 3-128 0,-11-3 0 0,11 4 0 16,3 1 0-16,0 0 0 0,0 1 128 0,-1 1-128 15,3 0 0-15,2 0 128 0,-1 0 128 0,1 2 32 16,3 0 0-16,1 1 0 0,-1 1 240 0,2-2 48 16,2 3 16-16,3-4 0 15,4 2-160-15,3-3-48 0,8-5 0 0,3 4 0 0,1 4-160 16,1-2-32-16,3 2-16 0,1 0 0 0,-1 1-176 0,1-4 128 0,1 1-128 0,7-1 128 15,8 0-128-15,3-1-224 0,0-2 48 0,2-1 16 16,1-2 160-16,-6-1 128 0,3-1-128 16,7-2 176-16,10 0-16 15,-2 0 0-15,-1 2 0 0,2-3 0 16,-5 1 32-16,10-1 16 0,13 0 0 0,-4 1 0 0,0 0-208 16,-1 0 128-16,2 2-128 0,5-3 0 0,8 1 0 15,-5-4 0-15,-3 3 0 0,3-3 0 0,9 0 0 0,-1 3 0 16,2 1 0-16,-3-1 0 0,2-8 0 0,2 0 0 15,0-2 0-15,-4 0 0 0,-7 1 0 0,8-3-160 0,10 0 0 16,-7 0 0-16,-2 0 160 0,-1 2 0 0,6-2 0 0,-5 0 128 16,-4-2-128-16,-3 1 0 0,-2 4 0 0,4 0 0 15,3 0 0-15,-7 2 128 0,-2-3-128 0,-4 3 128 0,7 4-128 16,-6-1 0-16,3 2 0 0,-11 2 0 0,-6 1 0 16,0 2 0-16,5-2 128 0,-1 3-128 0,-6 0 0 0,-3 0 0 15,-8-4 0-15,-2-2 0 0,-5-1-128 0,0 2 128 16,7-1-128-16,-7 2 128 0,-7-3 0 0,-5 3 0 0,-6-2 0 0,-5 1 0 31,-4-2 0-31,-5 0 0 0,-3-3 0 0,-4 6 128 0,-3-3-128 0,2 3 0 16,-2-2 128-16,-4 5-128 0,0 1 0 0,0 1 144 15,-1 2-144-15,-2 0 0 16,1 1 0-16,-4-1 0 0,-5 4 0 0,2 1 0 16,-1 2 0-16,-1-2 0 0,-2 2 0 0,1 1 0 15,-1 0 0-15,0 3 0 0,-4-4 0 0,-1 1 0 16,0 0-128-16,-2 0 128 0,-3-1-208 0,-2-10 80 0,-2 14-80 0,2-14-16 15,0 0 0-15,-5 14 0 0,1-1 224 0,4-13-176 0,-10 14 176 16,2-2-160-16,-2-1 160 0,1-2 0 0,9-9-144 16,-12 14 144-16,1 1 0 0,2 0-144 15,2 1 144-15,0 0 0 16,0 4-128-16,1 1 128 0,-1 0 0 0,2 4 0 0,1 4 0 0,1 3 0 16,3 3 0-16,-2 0 0 0,0 1 0 0,2 0-160 0,2 0 160 0,0 2-128 15,0 1 128-15,3 1 0 16,0 2 0-16,2-3 0 0,-1 4 0 0,1-3 0 15,0-1 128-15,0-2-128 0,0 4 0 0,0-1 0 16,-2-1 0-16,1-3 0 0,1 2 0 0,-2-2 192 16,2-4-64-16,0-3 0 0,-3 2-128 0,3-2 0 0,-3-4 0 0,1 1 0 0,2-6-144 0,-2-1-48 31,2-5-16-31,-3-2-21680 0</inkml:trace>
  <inkml:trace contextRef="#ctx0" brushRef="#br0" timeOffset="146636.63">7713 6818 8287 0,'3'11'736'0,"1"-2"-592"0,0 0-144 0,-4-9 0 0,7 9 3328 0,-7-9 640 0,7 5 128 0,-7-5 32 15,7 0-2912-15,-7 0-592 0,7-4-112 0,-7 4-32 16,7-5 608-16,0 0 112 0,-7 5 16 0,0 0 16 0,7-7 288 0,-4 0 48 16,-3 7 16-16,4-7 0 0,-4 7 224 0,4-7 48 15,0 0 16-15,-4 7 0 0,3-8-1104 0,1-3-240 16,2 1-32-16,-1 0-16 15,1 2-640-15,1-3-128 0,-6-3-32 0,5 0 0 0,-2-3 320 0,3 2-160 16,-3-2 160-16,3 2-128 0,0-3 128 16,0 0 176-1,-3-2-48-15,2 1 0 0,-1-5 224 0,1-1 32 0,-2 0 16 0,-1-2 0 16,-2-1 192-16,2 1 48 0,-3-3 0 0,3 2 0 16,-3-4-16-16,1 0 0 0,2 3 0 0,-3-6 0 15,0-1-624-15,0-3 0 0,1 0 0 0,-1-4 0 16,-1-2 0-16,1-5 0 0,0-4 0 0,-3-8 0 15,2-2-272-15,-5-3-32 0,2-1 0 0,0 1 0 32,1 3-224-32,-1-4-48 0,-2-3-16 0,2 0 0 0,3-1 336 0,-2 0 80 0,3 1 16 0,-3 4 0 0,3 0 160 0,0 2 224 15,3 0-48-15,-3 1-16 16,0 2-160-16,3 3 0 0,1 2-192 0,3 4 192 0,0 3 0 0,0 1 0 16,4 6 0-16,-3 7 192 15,2 1-192-15,4 5-144 0,0 0 144 0,4 3-208 0,-3 4-160 16,2 5-16-16,1 2-16 0,0 4 0 0,3 3 208 0,0 0 64 0,2 4 0 15,-1 1 0-15,2 1 128 0,-2 3-192 0,2 3 192 16,-4-1-192-16,3 2 336 16,-1 1 64-16,-1 0 16 0,3 0 0 0,2 1 144 0,2 1 16 15,4 0 16-15,4-3 0 0,6 1 32 0,-1 2 0 16,3-3 0-16,-1 3 0 0,5 2 96 0,-2 1 32 16,0 1 0-16,4 0 0 0,3 1-208 0,11 0-32 0,10-3-16 15,5 2 0-15,0-4-112 0,-1 0 0 0,0 0-16 0,8-1 0 16,10 0-176-16,0-2 0 15,3 0 0-15,2-1 0 0,-1-3 0 0,10-4 0 0,7 1 0 0,-2-1 0 16,-5-3 144-16,4 0-144 16,9-5 160-16,-2 0-160 0,-1-3 288 0,1-4-32 0,1-1-16 15,2-6 0-15,4-3-112 0,-7 1 0 0,-2 0-128 16,2-1 192-16,10-3-192 0,-8 0 0 0,-6 0 0 0,3 0 0 16,5 0 0-16,-8 0-128 0,-2 1 128 0,-8 1-208 0,0-3 208 15,3 1 128-15,0 5 0 0,-2-3-128 0,-9 2 272 0,-2 1-48 16,0-3-16-16,2 2 0 15,-3-1-208-15,-7 1 0 0,-4 3 0 0,-10 3 0 0,1 1 0 0,-1 1 0 16,6 2-144-16,-3 3 144 0,-7 1-192 0,-7 0 192 16,-3 3-208-16,-6 0 80 0,-2-2 128 0,-5 5 0 15,0 1 0-15,1 3 0 0,2 0-128 0,-2 4 128 16,-2 1-128-16,-5 3 128 0,-1 2 0 0,-2 5 0 16,-5-1 0-16,-1 5 0 0,-6-1-160 0,0 5 160 15,-3 5-192-15,1 4 192 0,-4 4-272 0,-3 7 48 16,3-1 16-16,-3 3 0 0,1 5 32 0,1 2 16 0,-2 5 0 15,0 3 0-15,0 1-64 0,-1 4-16 0,1-1 0 0,-4 4 0 16,4-3 96-16,-5 4 16 0,-1-3 0 0,2 4 0 16,1 2 128-16,-1 0-208 0,-4-2 80 0,1 4 128 15,5 2 0-15,-2 3 0 0,-3 1 144 0,3 2-16 0,0 0-128 0,-3 1 0 32,3-5 128-32,-3 5-128 0,3-1 144 0,-3 0-144 0,0-1 192 0,-1 0-192 0,0-2 144 0,-3-1-144 15,4-2 0-15,0 2 144 0,-1 2-144 0,1-5 0 31,0 0 0-31,-1-6 0 0,-3-1 0 0,1-1 0 16,-1-6 0-16,3 2 128 0,-5-4-128 0,5 0 0 16,-3-2 0-16,-4-4 0 0,4-2 0 0,-3 0 0 0,3-2 0 0,-6-2-176 15,5-7 176-15,-2-1 0 0,-1-3 0 16,3-7 0-16,0-2 0 0,0-7-192 0,1-4 32 0,-3-4-14304 16,-4-8-2848-16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42:45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2020 8624 18479 0,'0'0'816'0,"0"0"176"0,-13 2-800 0,13-2-192 16,-11-2 0-16,11 2 0 0,-11 2 1648 0,0 1 272 15,11-3 64-15,-14 0 16 0,0 0-1232 0,3 0-240 16,-1 0-48-16,0 1-16 0,1-1-464 0,0 0-160 15,-1 0 0-15,1 0 0 0,11 0 352 0,-14 0 64 0,2-1 0 0,12 1 16 0,-11 0 768 0,11 0 160 16,0 0 16-16,0 0 16 16,0 0 416-16,0 0 80 0,0 0 0 0,0 0 16 0,9-5-416 15,0 3-96-15,3 2-16 0,2 0 0 0,2 0-752 0,2 2-144 16,-2 3-48-16,3-4 0 0,-1 2-272 0,3-1 128 16,-2 3-128-1,2-3 0-15,0-2 0 0,1 0 0 0,3 0 0 0,3 2 0 16,4 1 0-16,3-6 0 0,1-1 0 0,3-1 0 15,-2-1 512-15,0-1-16 0,-1 1 0 0,-1 0 0 0,-1 1-272 16,-2 1-48-16,-1-1-16 0,-5 3 0 0,-1 0-160 0,-4 1 0 16,-6-1 144-16,-1 2-144 0,-1 0 0 0,-13 0 0 0,7 0 0 0,-7 0-192 31,0 0 192-31,0 0 0 0,0 0 0 0,0 0-128 0,0 0-112 16,-14 2-16-16,-3 3 0 0,-4-2 0 15,-1 1-176-15,-7 1-32 16,1-3-16-16,-4 4 0 0,0 0 240 0,-3 1 48 0,1-1 16 0,-1-1 0 0,-1-3 176 0,1 3-192 15,1-3 192-15,0 3-192 0,2-5 192 0,-3 0 0 16,2 0-144-16,1-3 144 0,-3 1 0 0,0 0 0 16,1-1 0-16,2 1 0 0,2 2 0 0,3-2-192 15,2-1 64-15,1 1 128 0,6-2 0 0,4 3 0 16,14 1 0-16,0 0 192 0,0 0 64 0,0 0 0 16,12-1 16-16,4-4 0 0,7 3 256 0,7 2 48 0,4 1 16 0,8 2 0 15,1 2-272-15,3 1-48 16,7 1-16-16,4 0 0 0,7-2 0 0,0 2 0 0,0 2 0 0,-2-2 0 15,-1 2-128-15,-5 3-128 16,-6-1 144-16,-4-2-144 16,0 3-384-16,-8-1-192 0,-4-4-16 0,-6-3-16 0,-5 0 304 0,-9-1 64 0,-14-3 16 0,0 0 0 0,0 0 224 0,0 0 240 15,-14 0-48-15,-7 0-16 16,-2-4-368-16,-6-3-80 0,-2 1-16 0,-2 1 0 0,-6-5 80 0,0 3 16 16,-4 0 0-16,-1 3 0 0,0-3 32 0,1 3 16 15,-3-2 0-15,0 0 0 0,1-1 144 0,6 1 0 0,4-1-144 0,3 0 144 16,7 1 0-1,7 2 0-15,1 0 0 0,9-1 0 0,8 5 320 0,0 0-32 0,0 0 0 0,0 0 0 16,14-2 208-16,8 2 32 0,10 2 16 0,7 0 0 16,11-2-176-16,7 3-48 15,3-3 0-15,2 1 0 16,2 5-320-16,0-2 0 0,3 6 0 0,4-2 128 0,8-1-128 0,0-2 0 0,-4 0 0 16,-7-5-13904-16,-5 0-2880 15</inkml:trace>
  <inkml:trace contextRef="#ctx0" brushRef="#br0" timeOffset="932.45">6237 8732 12383 0,'0'0'1088'0,"0"0"-864"15,0 0-224-15,0 0 0 0,-12 4 2112 0,3 0 368 0,9-4 80 0,-16 4 0 16,16-4-2368-16,0 0-464 16,0 0-112-16,0 0 0 0,0 0 384 0,0 0 0 0,0 0 0 0,6-8 0 15,4 1 2256-15,1 3 432 0,6-2 96 0,1 2 16 16,0 0-544-16,4-3-96 0,5 3-32 0,2-2 0 16,3 5-720-16,3-2-128 0,5 3-48 0,-1 3 0 0,4 1-464 0,8 3-112 15,6-3-16-15,3 2 0 16,4-2-432-16,-4 3-80 0,0-3-128 0,-3 3 176 15,-7-3-176-15,-5 2 0 0,-6-1 0 0,-4 1 0 16,-8 1 0-16,-6-3 0 0,-3-1 0 0,-6-3 0 16,-12 0-192-16,0 0-64 0,0 0 0 0,-12-3-16 31,-4-1-432-31,-9-3-96 0,-5 1-16 0,-9 1 0 0,-7-1 432 0,-8 2 96 0,-3 0 16 0,-7 1 0 16,-3-1 96-16,3 1 32 0,-1-1 0 0,6 0 0 15,4 1 144-15,-2-1 0 0,1 4 0 0,5 0 0 0,-1 0 0 0,8 0 0 0,2 0 0 0,5 0 0 16,7 0 0-1,7 0 192-15,5 1-32 0,4 2-16 0,14-3 64 0,0 0 16 16,0 0 0-16,0 0 0 0,0 0 208 0,12-4 32 0,4-2 16 16,4 0 0-16,6-1-32 0,4 0 0 15,2 1 0-15,2-1 0 0,4 0-272 0,4 0-176 16,0 1 192-16,1 2-192 0,0 2 0 0,7 0 0 16,6 2 0-16,3 2 0 0,3 3-176 0,-3-4 16 0,1 0 0 0,-10 4 0 0,-4-3 160 0,-10 4 0 15,-4 0 0 1,-7-2 0-16,-8-1 0 0,-6 1 0 0,-11-4-144 15,0 0 144-15,0 0-304 0,-18 4 16 0,-7-1 0 0,-7-3 0 32,-11-3-224-32,-10-1-64 0,-7-3 0 0,-4-4-11760 15,-3-6-2352-15</inkml:trace>
  <inkml:trace contextRef="#ctx0" brushRef="#br0" timeOffset="3342.84">1916 9854 4079 0,'0'0'176'0,"0"0"48"0,0 0-224 0,0 0 0 16,0 0 0-16,0 0 0 0,0 0 2320 0,0 0 432 15,0 0 64-15,0 0 32 0,0 0-2272 0,0 0-576 0,0 0 0 16,0 0 0-16,0 0 416 0,0 0-32 16,0 0 0-16,0 0 0 0,0 0 832 0,0 0 176 0,0 0 16 0,0 0 16 15,0 0-880-15,0 0-176 16,0 0-48-16,0 0 0 15,0 0-768-15,0 0-144 0,0 0-48 0,0 0 0 16,-2-10-832-16,2 10-192 0,0 0-16 0,0 0-16 0,0 0 1312 0,0 0 256 0,0 0 128 0,0 0-128 0,0 0 2496 0,0 0 512 16,0 0 112-16,0 0 16 0,0 0-2272 0,0 0-448 15,0 0-96-15,0 0-11120 0</inkml:trace>
  <inkml:trace contextRef="#ctx0" brushRef="#br0" timeOffset="4084.84">1863 9526 5407 0,'0'0'480'0,"0"0"-480"0,-4-10 0 0,4 2 0 0,0 8 5408 0,-3-10 992 0,3 10 192 0,-2-11 32 15,-2 1-3808 1,4 10-752-16,2-9-144 0,-2 9-48 0,0 0-960 0,0 0-192 15,0 0-32-15,0 0-16 0,0 0-240 0,0 0-48 16,0 0-16-16,0 0 0 0,0 0 16 0,7 7 16 0,2-1 0 0,-4 4 0 0,-1-1-144 16,1 3-16-16,-3-1-16 0,0 0 0 0,1 3-224 0,-3 0 176 15,0 0-176-15,-3 2 160 0,1 0-160 0,0 0 0 16,-1 0 0-16,1 4 0 16,-2 1 0-16,1 2 0 15,-4 0-160-15,0 0 160 0,1 3 0 0,-3 0 0 0,2 2 0 16,0 0 0-16,-3 0-160 0,2-2 16 0,1-1 0 15,0 0 0-15,0 3 144 0,2-4 0 0,0 1 0 16,1 1 128-16,0 2-128 0,1-3 0 0,-1-2 0 16,4 2-128-16,0-2-128 0,0-2 0 0,-3 0-16 0,1 2 0 31,0-2-2416-31,-1-3-496 0,-1 3-80 0,0-6-32 0</inkml:trace>
  <inkml:trace contextRef="#ctx0" brushRef="#br0" timeOffset="4846.42">2013 9596 5407 0,'0'0'480'0,"0"0"-480"0,0 0 0 0,0 0 0 0,0 0 3776 0,0 0 640 15,0 0 144-15,8 5 32 16,-8-5-2528-16,10 2-496 0,-10-2-96 0,8 1-32 16,2 1-288-16,-10-2-64 0,10-5-16 0,1 1 0 0,-11 4 32 0,8-3 16 0,5-1 0 0,-2-3 0 15,0 0-128-15,3 0-32 0,-3 0 0 0,3 0 0 16,4 0-464-16,-1 3-112 0,5-3 0 0,-1 0-16 31,-1 3-48-31,3-3-16 0,0 0 0 0,-2 2 0 16,-1-1 16-16,1 3 16 0,-1-1 0 0,-3-2 0 0,-2 2-112 0,-3 1-32 15,0 2 0-15,-1-4 0 0,-4 0 80 0,-7 5 16 0,0 0 0 0,0 0 0 16,0 0-288-16,0 0 128 0,0 0-128 0,0 0 0 16,0 0 0-16,0 0 0 0,0 0-240 0,0 0 80 15,0 0 160-15,0 0 0 0,0 0 0 0,-11 11 0 16,-1 2-192-16,5-2 0 0,0 3 0 0,1 4 0 16,-1 0 192-16,0-2 0 15,0 3 0-15,0-1 0 0,2 3 0 0,-2 2 0 0,3 2-176 0,-1-3 176 0,1 2 0 0,-3 1 0 16,2-3 0-16,-2 4 0 0,0 1 0 0,0 1 0 15,1-3 0-15,1-3 0 16,-2 2 0-16,3-2 0 0,1 2 0 0,1-2 0 0,0-1 0 0,2 0 0 16,0 1 0-16,0-4 0 31,-3 3-464-31,6-5 0 0,4-2 0 0,2 0-11872 0,-2-1-2368 16</inkml:trace>
  <inkml:trace contextRef="#ctx0" brushRef="#br0" timeOffset="5298.09">2099 9915 17039 0,'10'-7'1520'0,"-2"3"-1216"0,2-3-304 0,-2 1 0 0,6 1 5280 0,0 2 992 15,-3-3 208-15,3 5 48 0,3-2-5152 0,3 3-1024 16,3 0-208-16,-2 0-144 16,1 0 0-16,-1-1 0 0,-3 1 0 0,1 0-192 31,-5 0-384-31,-1 0-80 0,1-3-16 0,-5-1 0 15,-2 1-160-15,-7 3-16 0,0 0-16 0,0 0 0 16,0 0-64-16,0 0-16 0,-14-7 0 0,-2 0 0 16,-2 0-2720-16,-3-1-560 0</inkml:trace>
  <inkml:trace contextRef="#ctx0" brushRef="#br0" timeOffset="5698.53">2647 10054 24015 0,'0'0'2128'0,"0"0"-1696"0,0 0-432 0,0 0 0 0,0 0 4304 0,0 0 784 16,0 0 160-16,0 0 16 0,0 0-4112 0,0 0-816 15,0 0-160-15,8 7-48 0,-8-7-128 0,0 0-176 16,0 0 48-16,10-3 0 31,-10 3-2368-31,11-4-480 0,-11 4-96 0</inkml:trace>
  <inkml:trace contextRef="#ctx0" brushRef="#br0" timeOffset="6773.46">3297 9622 8287 0,'0'0'736'0,"0"0"-592"0,0 0-144 0,0 0 0 15,0 0 4880-15,0 0 944 0,0 0 192 0,0 0 48 0,0 0-4768 0,0 0-944 0,0 0-192 16,0 0-32-16,0 0-128 0,-12-3 0 15,1 1 128-15,11 2-128 0,-12-5 272 16,1-3-16-16,2 1 0 0,2 0 0 0,0 0 128 0,0 0 32 16,0 0 0-16,0 0 0 15,0-2 400-15,-1 2 80 0,2-2 0 0,6 9 16 16,-7-7-336-16,-1 0-80 0,1-1-16 0,7 8 0 16,-11-6-240-16,11 6-48 0,-10-2-16 0,10 2 0 0,-15 0-176 0,15 0 192 0,-10 8-192 15,-1 3 192-15,1 0-192 0,2 3 0 0,-2-1-192 0,-1 6 192 31,1 4-208-31,-1-1 80 0,1 2 128 0,2 1-208 16,1 0 208-16,3 0 0 0,-2-2 144 0,5 3-144 0,1-4 0 0,1 2 0 0,5-1 0 0,2 1 0 16,2 0 144-16,4-1-144 15,1-2 128-15,3 3-128 0,3-5 128 0,-3 1-128 0,3 2 0 0,0-1 128 16,1 0 16-16,2-1 0 0,1-2 0 0,2 1 0 0,5-5-144 0,3 1 192 31,-1-1-192-31,-2 0 192 0,2-5-192 0,1-2 0 16,-6-5 0-16,2-2 0 0,-6 0 0 0,0-5-176 0,0-1 48 0,-4-3 0 15,-3-3 128-15,-3-4 0 0,2-2 0 0,-3-3 0 16,-3-2 192-16,0-2 112 16,-4-3 16-16,-4-1 16 0,1 0 96 0,-4-5 16 0,0 1 0 0,-4-2 0 15,-1 3-448-15,-2 3 128 16,-2-3-128-16,2 4 0 0,-3 3 128 0,2 0-128 0,-6 0 0 0,-4 1 128 16,1 4-128-16,-4-1 0 0,2 3 0 0,-2 0 0 15,-4 2-320-15,0 4 0 0,-6-2 0 16,-2 6 0-1,-2 1-160-15,-4 3-32 0,3 1 0 0,-3 3-11392 0,2 2-2304 0</inkml:trace>
  <inkml:trace contextRef="#ctx0" brushRef="#br0" timeOffset="7603.11">924 9979 30975 0,'0'0'1376'0,"0"0"288"0,0 0-1344 0,0 0-320 16,0 0 0-16,0 0 0 0,12 4 2096 0,0-1 336 0,-3-3 80 0,2 0 16 0,1 1-1184 15,2 2-256-15,4 0-32 0,3 1-16 0,0-1-480 0,4 1-112 16,0 0 0-16,0 0-16 0,0 2-432 0,-3-2 0 15,2 0 0-15,-2 2 0 32,-4-5-528-32,-1 2 16 0,-4-1 0 0,-1-4 0 0,-1 2 512 0,-11 0 0 0,9-7 0 0,-2 3 0 31,-2-3-288-31,-1-3-96 0,-1 2-32 0,1-2 0 16,-1 0-608-16,1 2-128 0,1-6-32 0,1 3-10544 0,4-3-2112 0</inkml:trace>
  <inkml:trace contextRef="#ctx0" brushRef="#br0" timeOffset="9062.34">10732 10343 27759 0,'0'0'1216'0,"0"0"272"0,0 0-1184 0,0 0-304 0,0 0 0 0,0 0 0 0,10 3 2176 0,0-2 384 0,1 3 80 0,0 2 16 16,-1-3-1312-16,-2 1-256 0,2-3-48 0,-2 2-16 16,2 0-544-16,-10-3-112 15,11 1-32-15,-4 2 0 0,3 1 96 0,-10-4 16 0,11 4 0 0,-11-4 0 16,11 6-64-16,-1-5 0 16,-2 2 0-16,2 0 0 0,-1-2-256 0,0 2-128 0,2 0 128 0,-1-2-128 15,1 2 192-15,3-3-32 16,-3 0-16-16,-11 0 0 0,9 0 16 0,-9 0 0 15,12-4 0-15,0 1 0 0,-4 0-32 0,-8 3-128 0,12-4 192 16,-12 4-64-16,7-4-128 0,-7 4 0 0,7-7-192 0,-7 7 192 31,0 0-704-31,0 0 0 0,2-10-16 0,-2 10-19280 0</inkml:trace>
  <inkml:trace contextRef="#ctx0" brushRef="#br0" timeOffset="9592.94">11422 9861 15599 0,'0'0'688'0,"0"0"144"0,0 0-656 0,0 0-176 0,0 0 0 0,0 0 0 0,0 0 4288 0,0 0 816 16,-7 15 160-16,0-4 48 0,7-11-3600 0,-4 14-720 15,4 0-144-15,0 1-16 0,0-1-368 0,2 3-64 16,3 1-16-16,-5-3 0 0,0 5-32 0,-3 2-16 16,3-4 0-16,-4 5 0 0,-3 0-336 0,0 0 0 15,3 0 0-15,-6-2 0 0,1 1 0 0,-3-1 0 16,1-1 0-16,0 4 0 15,-3-3 0-15,3 1 0 0,0 0 0 0,4 2 0 16,0-2 0-16,0 2 0 0,4 1 0 0,0-3 0 16,3 2 144-16,3 1-144 0,4-4 192 0,0 4-192 15,3-3-144-15,1 1-144 0,3 0-32 0,-1-5 0 16,-1-1-3936-16,-1-2-800 16</inkml:trace>
  <inkml:trace contextRef="#ctx0" brushRef="#br0" timeOffset="10152.1">11811 9795 36799 0,'24'6'1632'0,"-9"-5"336"0,-4 2-1584 0,3 0-384 0,-4 1 0 0,-1 0 0 16,-3 3 192-16,-3 3-32 0,1-2-16 0,-4-8 0 16,0 14-144-16,-4-3-272 0,4-11 64 0,-14 13 16 0,-2-2 192 0,0 0 0 15,-2-3 144-15,0 2-144 0,-1 0 128 0,-1-3-128 16,-1 0 0-16,3 1 144 0,-3 2-144 0,3 2 0 0,1 2-192 0,2 3 192 15,1-2 0-15,3 5 0 16,0-1 0-16,4 5 128 0,0 3 96 0,0-1 16 16,3-1 0-16,4 2 0 15,0 1 80-15,1 1 0 0,2 2 16 0,4 1 0 0,0 0 112 0,1 1 0 0,2 5 16 0,1-2 0 16,3 0-80-16,-3-1 0 16,3-2-16-16,0-2 0 0,0-2-64 0,0 2-16 15,4-2 0-15,-4-2 0 0,4-6 96 0,4-2 0 0,2-1 16 0,2-4 0 16,2-3 192-16,0-2 48 15,1-4 0-15,-1-5 0 0,-3-2-144 0,-2-3-32 16,0-2 0-16,-3-5 0 0,-1-3-464 0,-3-2 0 0,-2-3 0 0,-6 1 0 16,2-1-336-1,-3-3-176-15,-4-2-16 16,-6 2-16-16,-1 0-144 0,-3 0-16 0,1 0-16 0,-6 0 0 0,-2 1 1664 0,-7 1 336 16,-4 3 64-16,-6 4 0 15,-1 0-3024-15,-4 4-624 0,-5 2-112 0,-1 4-16 16,3-2 896-16,3 2 176 0,0 0 32 0,5 4 16 15,5-4-1424-15,2 4-272 0,2 0-64 0,4 1-9568 0</inkml:trace>
  <inkml:trace contextRef="#ctx0" brushRef="#br0" timeOffset="10503.7">12356 10507 26655 0,'0'0'2368'0,"0"0"-1888"0,0 0-480 0,-11 10 0 0,11-10 1424 0,-7 7 192 15,7-7 48-15,-7 11 0 0,7-11-1056 0,-4 14-208 0,-3-3-32 0,7-11-16 16,0 0-352-16,0 0 0 0,0 0 0 0,0 0 0 31,0 0-496-31,0 0-16 0,0 0 0 0,0 0-9168 16,0 0-1840-16</inkml:trace>
  <inkml:trace contextRef="#ctx0" brushRef="#br0" timeOffset="11270.13">13236 10022 26655 0,'0'0'2368'0,"0"0"-1888"0,0 0-480 0,-14-8 0 0,0 0 1056 0,0 2 112 16,-4-1 32-16,0 4 0 0,-3-5-928 0,-1 2-272 16,-3 2 128-16,-2 0-128 0,1-2 192 0,-2 5-16 15,0-2-16-15,6 6 0 0,-4 1-32 0,8 0 0 16,-1 6 0-16,1 1 0 0,2 5-128 0,2 3 0 16,0 2 144-16,3 3-144 0,0 4 240 0,1 1-32 0,2-1 0 0,-2 0 0 15,3-3-64-15,-1 0-16 16,1-3 0-16,-3-1 0 0,3-2-128 0,-1 1 0 15,1 1 0-15,0-4 0 0,1-2 256 0,5-1 0 0,-2 0 16 16,6-3 0-16,-3-11 176 0,4 10 16 0,3-2 16 16,3-1 0-16,1 0 192 0,3 0 32 0,0-3 16 0,4 0 0 15,0-1-528-15,9 1-192 0,5-1 0 0,7 0 144 16,7-3 0-16,3 0 0 0,1 1 0 0,0 2 0 0,-1 0 368 0,-2 1 80 16,-1-3 16-16,-7 2 0 15,-5 4 288-15,-4 0 48 0,0 0 16 0,-7 0 0 16,0 0-528-16,-8 0-112 0,-1 1 0 0,-4 5-16 15,-9 2-304-15,-2-1-224 0,-4 4 32 0,-7 3 16 16,-2 1-64-16,-1 2-16 0,-4 1 0 0,-1 0 0 16,-3-2-64-16,-2-2-32 0,-3-5 0 0,-2 0 0 15,3-2 144-15,-2-3 16 0,-5-2 16 0,1-2 0 32,1-2-208-32,-4-3-32 0,1-3-16 0,3 0 0 0,4-4 80 0,3 0 16 0,2-4 0 0,3 0 0 15,6-5 160-15,-2-2 48 0,4 0 0 0,3-2 0 0,2-5 128 0,3-5 192 16,1-6-32-16,6 0-16 0,6-2 16 0,4-3 0 15,4-3 0-15,6-4 0 0,4 0 224 0,5 3 64 16,7 0 0-16,1-1 0 0,3 3-32 0,-4 0 0 16,4 4 0-16,-4 3 0 0,-6 4 32 0,0 4 0 15,-3 6 0-15,-5 4 0 0,-4 2-128 0,-5 0 0 0,-3 6-16 0,1 1 0 16,0 4-160-16,-14 3-16 16,12 0-128-16,-12 0 192 0,0 0-192 0,0 0 0 0,4 10-192 0,-6-2 192 15,-5 2-416-15,0 1 32 0,-5-7 0 0,-1 1-13200 31,-3-7-2640-31</inkml:trace>
  <inkml:trace contextRef="#ctx0" brushRef="#br0" timeOffset="12835.67">15179 8626 12383 0,'0'0'544'0,"11"7"112"0,-1 0-528 0,4 0-128 16,-1 0 0-16,1 0 0 0,5 0 576 0,-1 1 64 15,-2 2 32-15,0-3 0 16,0-3-2736-16,-2 3-560 0,0-3-96 0,-1 2-32 0,-1-1 3904 0,2 1 768 0,-1 1 144 0,-1-3 48 16,-4 3 2384-16,2-3 496 0,-2 2 80 0,-1-1 32 15,0 1-2512-15,-7-6-496 0,10 8-112 0,-3 2 0 16,-4-2-1152-16,1 2-208 0,-4-10-48 0,4 14-16 15,-1-3-560-15,-3-11 0 0,0 14 0 0,0-3 0 0,0-11 0 0,0 14 0 16,0-14 144-16,-3 8-144 0,3-8 0 16,0 0 0-16,0 0 0 0,0 0 0 0,0 0 304 0,0 0-48 15,0 0 0-15,4 10 0 16,-4-10 432-16,0 0 80 0,13 4 0 0,-1-1 16 16,2-3-208-16,-1 3-64 0,2-6 0 0,-4 3 0 0,3-3-112 0,-3 2-16 15,2 1-16-15,-1-3 0 16,1 2-112-16,2 1 0 0,-1 0-16 0,2 1 0 0,-3-1-16 0,1 3 0 0,-2-2 0 0,-1 2 0 15,-2 0-224 1,-9-3 0-16,10 4 0 0,-10-4-160 0,0 0 0 0,0 0 0 16,0 0 0-16,0 0 0 0,-10 3-64 0,-5-2-16 15,-2-2 0-15,-4-2 0 16,-1-1-208-16,-3-2-32 0,-4-2-16 0,-2 1 0 16,-2-4 96-16,-6-2 16 0,-3 1 0 0,-7-2 0 0,-3-3 224 0,-3 2 160 15,0-3-192-15,-2-2 192 0,7 1-272 0,0-2 48 0,1 3 16 0,6-3 0 0,4 3 0 0,3-1 0 31,1 1 0-31,5 4 0 0,3 2 208 0,8 1 0 16,5 2 192-16,14 9-192 0,0 0 448 0,3-7-32 16,8 0 0-16,8 3 0 0,6 1 144 0,7 1 16 0,3 4 16 0,4 1 0 15,1 6-112-15,9 0-32 0,8 0 0 0,7 2 0 16,4-1-144-16,3 4-48 0,-4 0 0 16,-2 4 0-16,-4 0 128 0,-1 3 32 0,-3 0 0 0,-5-2 0 15,0-1-416-15,-3-1-176 0,-5-2 16 0,-8-1 0 16,-4-4 160-16,-7 1 0 0,-4 0 128 15,-7-1-128-15,-6-2 0 0,-8-8-128 0,0 0 0 0,0 0 0 16,-8 13 128-16,-3-2-208 0,-6-4 80 0,2 0 128 0,-6-3-384 0,-4 3 64 0,-1-4 0 16,-1-3 0-16,-3 0 112 0,-2 0 16 0,2-3 16 0,0-1 0 31,-2-3-16-31,3 0 0 0,1 0 0 0,0-4 0 0,0 0 48 0,3 1 0 16,3-1 0-16,0 1 0 0,-2 2 144 0,6-2 0 15,1-1 0-15,5 4 0 0,2 0 0 0,10 7 0 0,0 0 128 0,0 0-128 31,3-11 336-31,1 4 0 0,5 0 0 0,3 3 0 16,6-2 48-16,0 5 0 0,0 1 0 0,6 0 0 0,1 0-64 16,0 0 0-16,1 1 0 0,1 2 0 0,4 1-160 0,1 0-32 0,0 2-128 15,5 1 192-15,4-3-192 0,-4 3 128 16,0 1-128-16,-5 2 0 0,-7-3 128 0,0 3-128 16,-4-5 0-16,-6 4 144 0,-1-1-144 0,-7-4 192 15,-7-4-192-15,0 0 192 0,-8 13-192 0,-6-5 0 0,-7-1-160 0,-8-4 160 31,-6-2-496-31,-11-2 0 0,-5-5 0 0,-6-2 0 16,-3-6-288-16,-1-4-64 0,0-3-16 0,-6-4 0 16,-4 0 288-16,-5 0 48 0,3-3 16 0,4 0 0 15,9-3-2880-15,7-1-576 0,-12-17-128 0,15 3 0 0</inkml:trace>
  <inkml:trace contextRef="#ctx0" brushRef="#br0" timeOffset="14608.77">6433 9865 20959 0,'0'0'928'0,"0"0"192"0,10-3-896 0,-10 3-224 0,0 0 0 0,0 0 0 0,8-4 2432 0,-8 4 448 0,0 0 96 0,7-6 16 47,-7 6-4656-47,7-4-912 0,-7 4-192 0,7-4-48 15,-7 4-576-15,0 0-128 0,0 0-32 0,11-7 0 16,-1 3 2464-16,-10 4 480 0,0 0 96 0,11 0 32 0,-11 0 4896 0,10 0 992 0,-10 0 192 0,0 0 32 16,0 0-2528-16,6 8-512 0,-4 2-96 0,1 1-32 15,-3-11-1232-15,-3 15-240 0,2 1-48 0,-2 0-16 16,0 4-464-16,2 5-80 0,-2 0-32 0,-1 3 0 15,4 5-352-15,0 6 144 0,0 3-144 0,-3 10 0 0,3 8 0 0,-3 9 0 16,2 8 0-16,1 1 0 0,0 0 128 16,4-5-128-16,-1-1 144 0,-2-4-144 0,2-4-128 15,-3 1-128-15,3-4-32 0,-3-5 0 0,-6-2 80 16,2-1 16-16,-3 1 0 0,-4-3 0 0,-3-3-560 0,-4 0-96 16,0-2-32-16</inkml:trace>
  <inkml:trace contextRef="#ctx0" brushRef="#br0" timeOffset="15304.03">7120 10114 12383 0,'0'0'1088'0,"0"0"-864"0,0 0-224 0,-5-7 0 0,5 7 3840 0,-9-12 736 0,2 1 144 0,0-1 16 16,0 1-3952-16,3 2-784 0,0 0-176 0,4-2-16 31,2 1-784-31,2 2-160 0,3 0-16 0,2 2-16 0,1-1 1568 0,1 1 320 0,3 2 64 0,0 0 16 16,2 1 2096-16,4 0 432 0,1 2 64 0,6 2 32 15,4 2-1344-15,1 1-272 0,1 2-48 0,2 2-16 0,4 6-1584 0,-6 3-320 16,2 1-64-16,-3 2-16 15,-2 6-560-15,-3 3-112 16,-1-1-32-16,-3 4 0 0,-5 0 560 0,1 5 128 0,-4-3 0 0,-3 0 16 0,-3 1 240 0,-2-2 0 16,-3 1 0-16,-1-2-144 0,-7-2 336 15,-1 2 64-15,0 1 0 0,-2 0 16 16,-2 0-144-16,0 2-128 0,-2-1 144 0,-1-1-144 16,-2 1 128-16,0 0-128 0,3-2 0 0,-5 2 144 15,0 1-144-15,2-3-192 0,-2 0 32 0,0 0 16 31,-2 0-320-31,0 0-64 0,0-4-16 0,1-3 0 16,-1 2-384-16,0-2-80 0,-3-2-16 0,0 0 0 16,-1 0 208-16,1-5 48 0,-1 1 0 0,-5-6-9472 0,1 1-1872 0</inkml:trace>
  <inkml:trace contextRef="#ctx0" brushRef="#br0" timeOffset="15738.81">7470 10732 31727 0,'21'2'2816'0,"1"3"-2240"0,4-1-576 0,-3 1 0 16,0 0 3200-16,0-3 512 0,0 0 128 0,-1 1 0 16,2 1-2288-16,-4-2-464 0,1-2-80 0,2 2-32 0,2 1-608 0,3-1-128 0,-3 3-32 0,4-1 0 15,-1-1-208-15,1 1-160 0,0 0 32 0,-5-1 0 32,-3 1-2752-32,-6 2-528 0,10 0-112 15,-8 3-32-15</inkml:trace>
  <inkml:trace contextRef="#ctx0" brushRef="#br0" timeOffset="16456.45">8675 10040 47855 0,'15'-7'2112'0,"-5"3"448"0,-3-3-2048 0,-3 3-512 0,-4 4 0 0,0 0 0 0,6-7 0 0,-6 7 0 15,0-7 0-15,0 7-144 32,0 0-256-32,0 0-48 0,0 0-16 0,-7-7 0 15,7 7-48-15,-13-4-16 0,0 1 0 0,0 3 0 0,-4 0-16 16,-1 0 0-16,-5 0 0 0,-2 3 0 0,-3-3 208 0,-1 4 32 0,-3-4 16 0,1 3 0 0,2 1 144 0,-2-1 144 16,2 1-208-16,1-1 80 15,2 5-64-15,1-1 0 0,0-3 0 0,-2 6 0 16,5-1 192-16,1 2 0 0,7-2 0 0,1 3 0 0,-1 0 0 0,5 1 0 0,2-1 0 0,3-1 0 15,4 3 288-15,2-1 96 16,3 1 0-16,2 2 16 0,4-2 240 0,-2 2 32 0,3-2 16 16,2 0 0-16,-2 0-336 0,2 0-64 15,3 4-16-15,1-4 0 0,-4 1 32 0,0-1 0 0,0-4 0 0,5 1 0 16,2-4-96-16,4 0-16 0,3-6 0 16,0-1 0-16,8-1-192 0,-1-6 0 0,5 0-192 0,-3-4 192 15,0-6 0-15,0 2 0 0,-5 2 0 16,0 2 0-16,0 0 0 0,-4 0 0 0,-3-3 128 0,-6 2-128 0,-2 3 176 0,-2 2-176 15,-1 3 192-15,-3-1-192 16,2 3 0-16,-13 2 0 0,11-3 0 0,-11 3-144 16,0 0 144-16,0 0-192 0,8 7 192 0,-2 3-192 15,-2-2-48-15,-1 4-16 0,-2 0 0 0,2 6 0 0,-3 0 64 16,0 4 16-16,0 5 0 16,3-1 0-16,-3 6 176 0,4 6 0 0,-1-2-144 0,1 3 144 0,-1 0 0 0,5 4 0 15,2 0 0 1,1 3 0-16,0-5 0 0,-1 1 0 0,-3-1 0 0,0-1 0 0,1 0 0 0,-1 2 0 15,3-3 0-15,-3-3 0 16,2-3 0-16,0 2 0 0,0 2 0 0,0 0 0 0,-2-1 0 16,5-4 0-16,1 3 0 0,-1-1 0 0,2-4-352 15,1 0 0-15,3-2 0 0,3 4 0 0</inkml:trace>
  <inkml:trace contextRef="#ctx0" brushRef="#br0" timeOffset="17938.8">9440 11224 26655 0,'15'-2'2368'0,"-3"-1"-1888"0,1 3-480 0,-1-2 0 0,0 0 4400 0,-1 2 784 15,0-4 144-15,-4 1 48 0,-2-1-3904 0,-5 4-784 16,0 0-160-16,-5-10-16 31,-4-4-2272-31,-7-1-448 0</inkml:trace>
  <inkml:trace contextRef="#ctx0" brushRef="#br0" timeOffset="18731.64">9535 9704 35535 0,'0'0'3152'15,"0"0"-2512"-15,0 0-512 0,-6-9-128 0,6 9 704 0,0 0 128 16,0 0 32-16,0 0 0 15,0 0-1184-15,0 0-256 0,0 0-32 0,0 0-16 32,0 0-496-32,0 0-96 0,0 0-32 0,9 5 0 0,-9-5 992 0,7 9 256 0,-7-9 0 0,0 0 0 0,0 0 768 0,0 0 192 15,0 0 32-15,0 0 16 16,0 0-320-16,0 0-64 0,-14 4-16 0,0-1 0 16,1-2-448-16,-1 2-160 0,0 0 0 0,0 1 144 15,3 1-144-15,-3 4 0 0,0 5-192 0,-1 0 192 0,1 4 0 0,-3 0 0 16,2 6 0-16,1 2 0 15,0 2 0-15,3-2 0 0,1 5 0 0,3-2 0 16,3 3-160-16,0 3 160 0,-2-3 0 0,5 3-144 0,1 1 144 0,0-2 0 16,4-1 160-16,0 1-160 0,6-4 0 15,4 1 0-15,0 0 0 0,1 1 0 0,6 1 272 16,-3-1-32-16,3 0-16 0,1-1 0 0,6-9 352 0,-3 1 80 0,5-3 16 0,2 0 0 16,3-5-240-16,-3-1-48 15,-3-7-16-15,2-5 0 0,-6-4-368 0,-4-5 0 0,1-4 0 0,-4-8 0 31,3-4-368-31,-7-6-144 0,0-9-16 0,-2-2-16 16,1-3 208-16,-5-6 32 0,-1 2 16 0,-3 2 0 0,-1 2 288 0,0 0 0 16,-2-1 176-16,2 3-176 0,-3 2 256 0,3 5-48 0,-3 2-16 0,1 1 0 0,2 6-48 0,-3 3-16 15,0 4 0-15,0 4 0 0,0 3 96 0,0 11 16 16,0 0 0-16,0 0 0 0,0 0-240 0,0 0 128 16,0 0-128-16,-3 11 0 15,2 6 0-15,1 5-128 0,1 0-16 0,2 9 0 16,1 1 144-16,2 4-128 0,2 6 128 0,-1 5-128 15,0-1 128-15,3 5 0 0,1 2 0 0,-2 1 0 16,0 6 0-16,2 1 0 0,1 2 0 0,-3 5 0 16,0-1 0-16,0 3 0 0,1-1 160 0,-1 0-160 0,2 2-208 0,1-3-144 15,-3-4-32-15,2 0 0 32,-1 0-704-32,-1 1-128 0,2-1-48 0,1-3 0 15,-1 2-208-15,0-6-64 0,1 0 0 0</inkml:trace>
  <inkml:trace contextRef="#ctx0" brushRef="#br0" timeOffset="19759.89">15104 10627 22463 0,'0'0'992'0,"0"0"208"0,11 0-960 0,-1 0-240 0,-10 0 0 0,11 0 0 0,-4 0 768 0,-7 0 96 16,8 0 32-16,-8 0 0 0,10 0-448 0,-10 0-64 0,11 2-32 0,-1 0 0 15,1-4 816-15,0 0 176 0,-1 2 16 0,3-3 16 16,-1 1 288-16,2 0 48 0,-1-3 16 0,3 0 0 16,-2 1-528-16,0-1-112 0,4-1 0 0,-2 3-16 0,5-1-448 15,-5 0-96 1,4 1-16-16,1 0 0 0,0 1-48 0,0-3-16 16,-3 1 0-16,0 0 0 0,-3 1-256 0,-1-1-48 0,-1-3-16 0,-2 2 0 31,-4-2-512-31,0-2-128 0,-6-5 0 0,-2-1-19376 0</inkml:trace>
  <inkml:trace contextRef="#ctx0" brushRef="#br0" timeOffset="20221.41">15742 9352 19455 0,'0'0'864'0,"0"-11"176"0,3 1-832 0,-3 10-208 0,0 0 0 0,0 0 0 0,0 0 1712 0,0 0 288 0,0 0 64 0,4 11 16 32,-1 6-2256-32,-1 5-448 0,0 6-80 0,1 1-32 0,-1 8 384 0,0 0 80 0,-2-1 16 0,0 3 0 15,0-4 2192-15,-2 1 448 0,-1-3 96 0,-1 3 16 16,-1 3-768-16,1 3-128 16,-3 1-48-16,-3 0 0 0,-1 3-960 0,0 0-192 0,0 0-32 0,-2 8-16 15,0-1-128-15,1 6-32 0,8 4 0 0,0-2 0 16,4 3-192-16,7-1 144 0,0-2-144 0,6 0 128 0,3 2 0 0,5-2 0 15,1-8 0-15,4-1 0 0,1-3-128 0,6 0 0 16,-4-2 144-16,-1-1-144 0,-6-6 432 0,2 2 16 16,-3-7 0-16,-6 1 0 0,-4-7-256 0,-4-5-64 15,-3-4 0-15,-5-4 0 16,-6-2-2320 0,-7-7-480-16</inkml:trace>
  <inkml:trace contextRef="#ctx0" brushRef="#br0" timeOffset="20743.39">15535 9427 30575 0,'22'8'1344'0,"-8"-1"304"0,4 2-1328 16,3 2-320-16,-3-4 0 0,3 4 0 0,1-3 3008 0,1 4 544 15,0 0 96-15,5 2 32 0,2-3-2912 0,-3 3-576 0,5-1-192 0,-5-1 128 16,-1-3-128-16,0-2 0 0,0-2 0 0,-2 1-128 15,-2-1 128-15,-1-3 0 0,0-4 0 16,-2 0 128-16,5-1 592 0,1 1 128 0,-4-3 32 0,4 3 0 31,0 0-1072-31,3 0-192 0,4-3-64 0,2 3 0 0,2-3 880 0,2 0 160 0,2 1 48 16,-1-1 0-16,3 1-112 0,-6 2-16 0,-1-1 0 0,-2 3 0 0,-5 3-352 0,0 1-160 0,-6-1 128 16,-1 4-128-16,-3 1 0 0,-4 4 0 0,0-3 0 15,-7 7-176-15,-3 7-48 0,-4 2-16 16,-4 8 0-16,-7 1 0 0,-6 10-64 0,-8 2-16 15,-3 4 0-15,-8 0 0 32,-7 0-384-32,-7-4-64 0,-7 4-32 0,4-2 0 0,-3-4-320 0,9-1-64 0,3-6-16 0,5-1 0 15,7-1 368 1,0-3 64-16,0 0 0 0,7-3 16 0,1-1 368 0,3-7 64 0,2-2 0 0,2-2 16 0,3-3 176 0,3-3 128 16,0-4-192-16,1 0 192 0,10-7 0 0,0 0 0 0,0 0 0 0</inkml:trace>
  <inkml:trace contextRef="#ctx0" brushRef="#br0" timeOffset="21092.47">15848 9819 42671 0,'39'8'1888'0,"-13"2"400"0,3 1-1840 0,-1 2-448 0,-2 2 0 0,-2-1 0 16,-2 1 1728-16,3 3 256 0,-1 2 64 0,2 2 0 0,2-1-1744 0,2 4-304 15,4-3-144-15,10 6 16 16,9 2 0-16,1 0 0 0,5-5 0 0,-2 0 0 16,-3-5 128-16,-1 1 0 0,-3-2 0 0,-4 1 0 15,-7-2 192-15,2-1 80 0,-4-6 16 0,-3-1 0 0,-6-3-288 0,-3-3 128 16,-4-1-128-16,-7-3-22288 0</inkml:trace>
  <inkml:trace contextRef="#ctx0" brushRef="#br0" timeOffset="21962.08">17295 9487 38527 0,'0'0'3424'0,"0"0"-2736"16,0 0-560-16,0 0-128 0,0 0 592 0,-9-6 96 16,-5 2 16-16,-2 3 0 15,-2 1-1024-15,-1 1-192 0,-1 2-32 0,-3 0-16 0,-7 2 384 0,-2 2 176 0,-3 0-160 0,-4 5 160 32,0 1-1104-32,-1 4-128 0,-2 3-32 0,3 6 0 15,3 6-16-15,4-1-16 0,7 2 0 0,6 4 0 0,1 2 848 0,9 4 192 0,0-1 16 0,6 1 16 16,3-3 224-16,5 2 128 15,4-3 0-15,3 0-128 0,3 2 1216 0,6-4 128 16,4-1 16-16,6-4 16 0,5 1 240 0,0-7 48 0,2 0 16 0,-1-3 0 16,2-1-720-16,-1-2-128 0,-5-5-48 0,-2 2 0 15,-6-6-80-15,-3-4-32 0,-1-3 0 0,-2-4 0 0,-6-7-496 16,1-3-176-16,-5-2 0 0,1-9 144 31,-4-4-720-31,1-3-160 0,-2-1-32 0,-3-4 0 0,3-4 352 0,-3-2 64 0,0-2 16 0,1 5 0 0,-3-3 192 0,1 0 144 0,0 4-192 0,-1 2 192 16,-1 1 0-16,0 4 0 0,1-1 0 0,-3 4 0 31,1 4 0-31,0 0 0 0,2 0 0 0,0 5 0 16,0 5 0-16,0 3 192 0,0 8 0 0,0 0 0 0,0 0 80 0,7-6 16 15,-7 6 0-15,11 0 0 0,0 7 352 0,6 2 64 16,1 5 0-16,3 1 16 16,4 6-544-16,1 7-176 0,6 4 0 0,-1 3 0 15,-5 8 176-15,1 3-176 0,-5 4 160 0,3 4-160 16,-2 2 0-16,0 5 0 0,-2 4 0 0,-3 6 0 0,-2 4 192 0,-2-3-64 15,0-2-128-15,-5-2 192 0,2-1-192 0,1-7-128 0,-5-3 128 0,1-1-208 16,-1 0 208-16,-1-6 0 16,0-1 0-16,-1-6 0 15,-5-3-480-15,0-2 0 0,0-4 0 0,0-7 0 16,-3-6-1568-16,1-7-304 0,2-14-64 0,0 0-14784 0</inkml:trace>
  <inkml:trace contextRef="#ctx0" brushRef="#br0" timeOffset="22254.24">17970 10513 36287 0,'21'8'3216'0,"-7"2"-2576"0,4 1-512 0,-4 3-128 16,-1 0 2176-16,-1 4 416 0,-4 2 80 0,-2-1 16 16,-6 2-2160-16,-6 1-528 0,2-1 0 0,0-1 0 15,-3-4-1520-15,0-6-400 0</inkml:trace>
  <inkml:trace contextRef="#ctx0" brushRef="#br0" timeOffset="23359.87">18565 9713 4079 0,'0'0'176'0,"0"0"48"0,0 0-224 0,0 0 0 0,-8-11 0 0,2 2 0 16,2 1 5056-16,4 8 976 0,-10-6 192 0,10 6 48 0,0 0-4480 0,-6-7-880 0,6 7-176 0,-9-5-32 15,9 5-160-15,-11-2-32 0,-2 2 0 0,1 0 0 16,-1 0-512-16,1-2 0 0,-1 2 0 0,-1 2 0 16,-1 3 0-16,-2 2 0 15,2 1 0-15,-3 5-144 0,0-2 144 0,0 4 0 16,1 6 0-16,-1 4 0 0,0 3 176 0,-3 3 64 15,4-1 16-15,2 1 0 16,-1-3-80-16,4 1-16 0,3-1 0 0,2-3 0 0,3 0 160 0,4 0 16 0,4-4 16 0,1 1 0 16,4 3 176-16,2-4 48 0,5-3 0 15,1-4 0-15,3 2 224 0,-4 0 48 16,1-2 16-16,-2-2 0 0,6-6-96 0,-3 1-32 0,-1 0 0 0,-2-2 0 16,0-5-384-16,2 0-80 0,-3-7-16 0,0-5 0 15,4-1-256-15,-3-6-176 0,2 1 32 0,1-3 0 16,-2-8-32-16,-3 1 0 15,4 0 0-15,-6-1 0 0,-1 1 176 0,-3 0 0 0,1 7 0 0,-1 2 0 0,-4 1-128 16,1 4 128 0,-4 0-128-16,0 4 128 0,0 10 0 0,0-8 0 15,0 8 0-15,0 0 0 0,0 0 0 0,0 0-208 16,0 0 48-16,0 0 16 0,0 0 144 0,0 0 144 0,0 0-16 0,0 0-128 16,10 7 560-16,1 4 0 0,3 3 0 0,-3-3 0 15,1 4-16-15,-1 2 0 0,3-2 0 0,0 2 0 16,2-2-288-16,2 5-48 0,1 2-16 0,-1 1 0 0,0 3 32 0,-3 3 0 0,-1 3 0 0,-1 2 0 15,-1 3 32-15,5 11 16 0,-3 8 0 0,0 5 0 32,-2 3-272-32,1 0 160 0,1 0-160 0,-3-2 128 0,-3-2-128 0,2-1-224 0,-6 0 48 0,0 0 16 15,2-1-80-15,1-1-16 16,0 0 0-16,0 2 0 16,1 2-2144-1,3 3-432-15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46:52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20026 6396 20959 0,'0'0'1856'0,"0"0"-1472"0,0 0-384 0,4 12 0 16,1-3 2672-16,-5-9 464 0,5 14 80 0,-1-3 32 16,3 1-2256-16,-2 1-448 0,0-1-96 0,1 1 0 0,1-2-448 0,0-1 0 0,2 0 0 0,-2-3 0 15,2 0 0-15,-9-7 0 0,10 6 0 0,-10-6 0 16,6 9 512-16,-6-9 0 0,0 0 16 0,0 0 0 15,0 0 640-15,3 10 128 0,-3-10 32 0,2 12 0 32,-2-12-496-32,0 14-80 0,0-14-32 0,0 14 0 0,0-14-288 0,-3 17-64 15,1-5-16-15,0 1 0 0,2-13-352 0,0 15 0 16,2-2 0-16,-2-1 0 0,3-1-128 0,1 2-112 16,1-2-16-16,2-4 0 15,0 0-1952-15,-7-7-400 0,9 4-80 0</inkml:trace>
  <inkml:trace contextRef="#ctx0" brushRef="#br0" timeOffset="284.83">19607 5737 31727 0,'0'0'2816'0,"0"0"-2240"0,-16-5-576 0,-5 1 0 0,1 0 4720 0,-1 1 832 16,-2 0 160-16,5 1-25584 0</inkml:trace>
  <inkml:trace contextRef="#ctx0" brushRef="#br0" timeOffset="820.95">20988 6387 49647 0,'0'0'2192'0,"-11"-9"464"0,1-3-2128 0,-8 4-528 0,0 1 0 0,-7 2 0 16,-2 0 0-16,-3 3 0 0,-2 0 0 0,-2 2-192 0,1 2 192 0,-2 3 0 0,6-1 0 0,-1 1 0 15,3 2-256-15,-4 2 32 16,-1 2 16-16,3 3 0 16,3 0 16-16,1-1 16 0,0 1 0 0,2 0 0 15,0 0 176-15,5-5 0 0,4 3 0 0,3-4 0 0,11-8 0 0,0 0-128 16,0 0 128-16,0 0-192 31,8 7-256-31,9-3-64 0,8-1-16 0,7 0 0 0,5-2 176 0,4 2 32 0,5 0 16 0,5 1 0 0,8 3 112 0,3 0 32 16,2 0 0-16,-3 0 0 0,-4 1 160 0,-4 3 0 15,-7 2 0-15,-7 1 0 0,-5 0 320 0,-8 4 80 0,-6 0 32 0,-8 4 0 16,-6 7-192-16,-7 5-48 0,-6 2 0 0,-7 0 0 16,-9 3-192-16,-4 2 0 0,-8 1 0 15,-6 4 0-15,-8-6 272 0,-5 2-32 0,-10-3-16 16,1 0 0-16,6-4-224 0,5-6-208 0,2-7 32 15,4-1 16-15,4-4-128 0,6-6-32 0,1-4 0 0,9-4 0 32,6-6-704-32,8-4-128 0,5-4-48 0,8-9-11536 15,9-9-2304-15</inkml:trace>
  <inkml:trace contextRef="#ctx0" brushRef="#br0" timeOffset="1797.43">21645 5749 41007 0,'0'0'1808'0,"0"0"384"0,3 11-1744 0,-3-11-448 0,0 14 0 0,0-3 0 0,0-11 640 0,-3 14 32 16,3-14 16-16,0 0 0 0,-4 9-400 0,4-9-80 0,-7 12-16 0,0-1 0 16,7-11-192-16,-10 11 0 15,10-11 0-15,-11 7 0 16,2 0-144-16,9-7 144 0,-9 7 0 0,9-7-144 16,0 0 816-16,-12 9 160 0,12-9 48 0,0 0 0 31,-5 9-1280-31,5-9-256 0,-2 14-48 0,2-2-16 0,3 1 912 0,1 1 176 0,3 5 32 0,0-1 16 15,5 3 112-15,-4 4 32 0,2 1 0 0,1 8 0 0,6 2-432 0,-3 4-128 16,4 2 0-16,-4 8 0 0,4 3 0 0,-4 4 0 16,4 2 0-16,-4 5 0 15,1-1-128-15,2 1-48 0,-2 0 0 0,-1 0 0 0,0 0 176 0,-3-5-192 16,-1-4 192-16,-2-6-192 0,-4-1 192 16,2-9-208-16,-6-6 80 0,1-2 128 0,2-6 0 0,-3-3 0 15,0-5 144-15,-3-3-16 0,3-14 0 0,0 0 16 16,0 0 0-16,-11 4 0 0,0-8 48 0,0-10 0 0,-3-4 0 15,-4-13 0-15,-3-7 160 0,0-9 32 0,-1-10 16 16,-6-7 0-16,-1-9-144 0,-6-2-16 0,-4-10-16 0,-5-3 0 0,-2-2-224 0,-2-2 0 16,0 2-192-1,1 4 192-15,1-3 0 0,7 4 0 0,7 4 0 16,7 4 0-16,4 6 0 0,7 4 0 0,5 7 0 0,9 6 0 16,9 4 144-16,8 4-16 0,8 3 0 0,7 5 0 15,8 6 176-15,9 6 16 0,5 0 16 0,3 10 0 16,3 5-192-16,5 4-144 0,-1 7 192 15,4 7-192-15,6 7 0 0,-2 1 0 0,2 4 0 0,-8 4 0 16,-4 2 0-16,-11 0-176 0,-8 3 176 0,-8-2-208 16,-10 5 208-16,-10 1 0 0,-5-3 0 0,-14 6 0 0,-9-3-240 15,-9 7 48-15,-14 2 16 0,-10 5 0 0,-16 4 176 16,-9 0 0-16,-12-1 128 0,-1 1-128 0,-1 3 0 0,-4 4 0 16,-3 4 0-16,0-1 0 15,-2-1-608 1,12-4-192-16,11-4-32 0,7-4-16 0,9-1-1968 0,9-4-400 0,14-6-80 15,9-8-16-15,7-7 1616 0,12-10 320 16,4-11 64-16,0 0-13536 0</inkml:trace>
  <inkml:trace contextRef="#ctx0" brushRef="#br0" timeOffset="2232.42">22421 5094 45951 0,'14'-4'2048'0,"-14"4"400"0,0 0-1952 0,0 0-496 0,7 14 0 0,-5 4 0 0,-2 4 0 0,2 6-128 16,1 4-16-16,1 9 0 16,3 7-48-16,0 5 0 0,0 6 0 0,2 5 0 0,0 3-128 0,-2 1-16 15,0 3-16-15,-3 3 0 16,-1 1 352-16,1 1 0 0,-2-3 0 0,-2 3 0 15,-2-1 0-15,-2-1 0 0,1-4 0 0,-4-1 0 16,1 0 0-16,-4-4-144 0,1 2 144 0,2 0 0 16,3-2 0-16,-1 2 0 0,3-3 0 0,2-4 0 0,2-3 0 0,3-4 0 15,-3-1 0-15,5-7 0 16,2-6 160-16,3-6-16 0,1-2 0 0,1-5-19616 0</inkml:trace>
  <inkml:trace contextRef="#ctx0" brushRef="#br0" timeOffset="2780.57">23355 6472 20959 0,'-3'-19'928'0,"2"6"192"0,-6-6-896 0,2-1-224 0,-4-1 0 0,-5-1 0 15,-4 3 4000-15,-6 0 752 0,-2 4 160 0,-9-2 16 0,0 2-3264 0,-5 3-672 31,-6 3-128-31,3 5-32 0,-1 4-704 0,5 4-128 0,4 3 0 0,3 3 0 0,7 5-128 0,0 2 128 32,3 2-128-32,1 5 128 0,7 5 0 0,3 4 0 0,1 1 0 0,6 3 0 15,4-1 0-15,3 1 144 0,2 1 0 0,5-3 0 16,1-3 144-16,6 0 32 0,-2-3 0 0,3 2 0 0,2-5-80 0,2 1-16 16,3-1 0-16,0-2 0 0,7-2 160 15,1-3 48-15,6-1 0 0,-3-2 0 16,-1-4-288-16,-3-3-144 0,-3-2 160 0,-1-3-160 0,-3-2 192 0,-4-2-48 15,0-2-16-15,-3-5 0 0,-3 0 0 0,-4-4-128 16,-1-3 192-16,-6-4-64 16,2-3-128-16,-2-2 0 0,-4-2 0 0,-3-2-176 15,1-5 176-15,-3-3 0 0,1 0 0 0,-6-1 0 16,2-3 0-16,-2 0 0 0,-1-1 0 0,1 2 0 16,2 5 0-16,-3 1 0 0,1 1 0 0,2 7 0 15,1 5 0-15,1 5 0 0,5 3 160 0,1 11-160 0,0-9 192 0,0 9-64 0,0 0-128 0,11 2 192 16,0 3-48-16,0 6-16 0,7 3 0 0,-1 7 0 0,1 6-272 0,-1 5-64 31,5 3-16-31,-4-2 0 0,3-1 16 0,-5-1 0 0,0-3 0 0,-2-3 0 16,0-3 16-16,-1-4 0 0,-3-4 0 15,-1-3 0-15,-2-1 192 0,-7-10 0 0,0 0 0 0,0 0 0 16,0 0-352-16,0 0-32 0,11-3 0 0,-11 3 0 31,5-11-880-31,-3 0-176 0,-2-6-32 0,0 2-16 16,0-5-672-16,-2 1-128 0,-3-5-16 0,1-1-16 0,1-4-2176 0,-1 1-432 0</inkml:trace>
  <inkml:trace contextRef="#ctx0" brushRef="#br0" timeOffset="3015.11">23444 6120 17039 0,'0'0'1520'0,"0"0"-1216"0,0 0-304 0,7 14 0 16,0 1 3776-16,0-1 688 0,0 0 144 0,2 1 16 0,0 3-2816 0,0 3-560 0,3 2-112 0,0 0-32 31,1 2-464-31,0 5-80 0,4 0-32 0,-1 2 0 16,3 0-320-16,-1 0-64 0,-3 2-16 0,2 1 0 15,1-6-128-15,0 2 0 0,0-6-192 0,0 1 192 16,-1-2 0-16,1-2 256 0,-3-1 0 0,2 0-16 16,-3-7-240-16,0 0 128 0,-3-2-128 0,0-2 0 15,1 0 160-15,-3-3-160 0,1 0 160 0,-10-7-160 0,11 6 128 16,-11-6-128-16,11 5 0 0,0-5 144 16,-11 0 0-16,14-5 0 0,-5-4 0 0,1-2 0 15,-1-6-464-15,-2-5-112 16,-1-10-16-16,-1-7-11648 0,0-7-2352 0</inkml:trace>
  <inkml:trace contextRef="#ctx0" brushRef="#br0" timeOffset="3264.74">24015 5985 10991 0,'0'-21'976'0,"2"-4"-784"0,-2 2-192 0,0 4 0 0,0 3 5392 0,0 3 1040 15,0 13 208-15,0 0 32 0,0 0-4016 0,0 0-800 16,-12 4-176-16,1 10-16 0,0 7-1216 0,-3 8-224 0,2 10-48 0,-1 10-16 0,-4 5-160 16,1 6 0-1,5 4 0-15,-3 3 0 0,3 5 0 0,-3 1 0 16,0 4 0-16,0-1 0 0,3 1 0 0,1-6 0 0,2-3 144 0,-2-4-144 15,3-2 144-15,3-2-144 0,0-3 192 0,-2-3-192 16,2-2 128-16,3-6-128 0,1-3 0 0,0-7 0 16,0-1 176-16,0-6-176 0,0-4 160 0,0-4-160 0,1-3 208 15,-1-2-48-15,0-4-16 0,0-12 0 16,0 0-144-16,0 0 0 0,0 0 0 0,0 0 0 31,0 0-2560-31,0 0-384 0,-4-12-64 0,0-6-12992 0</inkml:trace>
  <inkml:trace contextRef="#ctx0" brushRef="#br0" timeOffset="3673.5">24232 6623 40431 0,'8'-7'3584'0,"5"-3"-2864"16,-5-2-576-16,2 1-144 0,-3 2 960 0,-3-2 144 0,6-2 48 0,-3 1 0 16,0 1-640-16,1-3-112 15,-1 3-16-15,0-6-16 16,0 2-752-16,0-3-160 0,-5-1-32 0,0-2 0 16,-4-4-576-16,-3 0-128 0,1 0-32 0,-6 0 0 15,-1-1 624-15,0 1 128 0,-3 1 32 0,-4 3 0 0,0 3 704 0,-6 4 144 0,2 1 16 0,-6 5 16 16,2 4 32-16,-2 2 16 0,0 5 0 0,0 7 0 15,3 1-272-15,3 6-128 16,1 5 128-16,0 0-128 0,5 5 0 0,0 4 128 0,2 3-128 16,3 1 0-16,4 2 128 0,2 2-128 0,5 0 0 0,0 4 128 15,7-3 96-15,0 1 16 0,2-4 0 0,1 1 0 0,1-5-16 0,0-2 0 0,3-2 0 16,3-6 0 0,-4-3-64-16,6 1-16 0,-4-7 0 0,3-3 0 0,3-1 560 0,3-6 128 0,1-1 0 0,0-3 16 15,3-3-352-15,-2-4-80 0,2-4-16 0,-3-3 0 31,0-2-1664-31,-2 0-336 16,0 0-64-16,-2-4-11280 0,-3-4-2272 0</inkml:trace>
  <inkml:trace contextRef="#ctx0" brushRef="#br0" timeOffset="4190.78">24667 5950 31727 0,'0'0'1408'0,"0"0"288"0,4 11-1360 0,-1 0-336 16,-3-11 0-16,-4 20 0 0,-6 0 3104 0,-1 6 544 16,0 3 128-16,-3 6 0 0,0 9-3200 0,0 6-576 15,-4 3-240-15,1 7 16 0,2 4-32 0,-1 8 0 16,2 0 0-16,-2 2 0 16,0-2-576-16,4-2-128 0,4-6-32 0,-4-7 0 15,5-4 752-15,0-3 240 0,3-6 0 0,1-5-160 0,5-7 160 0,1-7-160 16,4-7 160-16,0-7-160 0,-7-11 1824 0,14 3 384 0,4-3 64 0,0-11 0 15,3-6-1312-15,0-5-272 16,1-6-48-16,6-4-16 0,1-7-304 0,6-7-160 0,4-9 160 16,-3 0-160-1,6-4-320-15,-6 2-176 0,-4-6-16 0,0-1-16 0,0-6 96 0,-4 4 32 16,-3-3 0-16,-6-2 0 0,-4 1 592 0,-1 5 128 0,-4 1 32 0,-2 0 0 16,-3-3-1376-1,-3 0-288-15,-4 1-48 0,-7-2-16 16,-5-2 608-16,-4 2 112 0,-7 0 16 0,-5-2 16 0,-2 2 496 0,-5 2 128 0,-4-1 0 0,-5-1 0 0,3-3 0 0,1 1 0 15,6 2-144-15,0 4 144 0,5 3 128 0,3 6 64 16,3 7 32-16,5 4 0 16,1 10 80-16,6 6 16 0,1 8 0 0,4 6 0 15,3 3 128-15,5 11 16 0,0 0 16 0,0 0 0 16,0 21-144-16,5 8-16 0,1 7-16 0,3 10 0 0,3 12-304 0,0 7 0 16,-1 8 0-16,0 9 0 0,3 4-224 0,0 8 48 15,0 7 16-15,-3 2 0 0,-1 5 160 0,-2-1 0 16,-1 3 0-16,-3 0 128 0,2-1-128 15,-6 1 0-15,0-1 0 0,0-5 0 16,0-5-320-16,-3-3-64 0,0 1-32 16,2-4 0-16,1-1-3040 0,-3-6-592 0,3-5-128 0</inkml:trace>
  <inkml:trace contextRef="#ctx0" brushRef="#br0" timeOffset="5170.54">21135 7183 27695 0,'0'0'2464'0,"0"0"-1968"15,0 0-496-15,0 0 0 0,0 0 3568 0,0 0 608 0,0 0 128 0,0 0 32 16,0 0-3056-16,0 0-624 0,0 17-112 0,0 1-32 16,2-3-512-16,3 9 0 15,1-2 0-15,-1 5-192 0,2 2 64 0,0 5 128 16,1 0-208-16,2 3 80 0,-3 0-432 0,0 0-80 0,1-1 0 16,-2-1-16-1,1-2-2656-15,-3-2-528 0,0-3-96 0,-1-2-32 16,1-2 400-16,-4-2 80 0,3-1 16 0,-3 0 0 15,0-3 1360-15,0 0 288 0,0 3 48 0,-3 1 16 0,3-1 2496 0,0 2 496 0,0 7 112 0</inkml:trace>
  <inkml:trace contextRef="#ctx0" brushRef="#br0" timeOffset="5731.69">21160 8212 22463 0,'0'0'992'0,"0"0"208"0,0 0-960 0,0 0-240 16,0 0 0-16,0 0 0 0,0 0 5136 0,-12 10 992 0,6 1 192 0,-6 0 32 0,3 0-5344 0,-3 3-1008 15,1 3-336-15,2 2 0 16,-3 2-176-16,1 0-16 0,1 4-16 16,1 0 0-1,0-3-656-15,2 6-128 0,3-3-16 0,1 3-16 0,3-3 800 0,3 0 176 0,1-4 16 0,3 2 16 0,2-1 352 0,0-1 192 16,3-2-32-16,2 1 0 16,2-2 112-16,2 0 32 0,2 2 0 0,-1-2 0 15,4-4 64-15,2 0 16 0,-1-2 0 0,1-2 0 16,4-3-80-16,-1-3-16 0,1-4 0 0,0-4 0 15,2-3-288-15,-6-3 0 0,0-2-208 0,-4-2 80 16,-1-7 128-16,-4 3 256 0,-2-6-64 0,-3 2-16 0,-4-6 160 0,-5 0 48 0,-4-1 0 16,-2-3 0-16,-10-5-384 0,-2-4-128 0,-5-4 0 0,-6 3 0 15,-5-1-320 1,-6 1-64-16,1 6-16 0,-1 0-11392 16,5 1-2288-16</inkml:trace>
  <inkml:trace contextRef="#ctx0" brushRef="#br0" timeOffset="6188.08">21102 8825 39455 0,'0'0'1744'0,"0"0"368"0,0 0-1696 0,7 7-416 0,0 1 0 0,-2 5 0 15,-1 2 2064-15,1 9 336 16,1 5 64-16,1 12 16 15,3 7-2992-15,-2 8-608 0,2 7-112 0,0 1-32 16,1 1 240-16,-3-2 64 0,2-3 0 0,0 0 0 16,1-1-1184-16,0-1-224 0</inkml:trace>
  <inkml:trace contextRef="#ctx0" brushRef="#br0" timeOffset="6661.05">21013 10050 50047 0,'14'15'2224'0,"-5"-2"448"0,0 2-2144 0,0 6-528 0,-2 6 0 0,-2 6 0 16,1 3 128-16,-1 8-128 0,0 3 0 0,2 10 0 15,0 6 0-15,-5-2-304 16,2-1 48-16,-1-1 0 15,-1 1-464-15,-2 0-96 0,0-3-16 0,-2-3-20224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47:05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19962 7015 32831 0,'0'0'1456'0,"0"0"288"0,0 0-1392 0,0 0-352 0,0 0 0 0,-4 14 0 0,4-14 1648 0,-3 15 256 16,3 2 48-16,0-4 16 0,3 3-576 0,1 1-112 0,-1 1-32 0,3 1 0 15,3 1-592-15,1-1-112 16,1 5-32-16,0-2 0 0,-1 3-208 0,-2 3-48 16,2 0-16-16,-1 0 0 15,0 1-624-15,-2-2-112 0,0 1-16 0,-3-1-16 0,3 1-3072 16,-2-3-624-16</inkml:trace>
  <inkml:trace contextRef="#ctx0" brushRef="#br0" timeOffset="261.26">20401 6943 41583 0,'0'0'3696'0,"0"0"-2960"0,0 0-592 0,0 0-144 0,0 0 1296 0,0 0 240 15,-1 12 32-15,-5 2 16 16,2 0-2224-16,0 1-448 0,1 4-96 0,3 6-16 16,3 2-2592-16,-2 1-528 0,6-6-96 0</inkml:trace>
  <inkml:trace contextRef="#ctx0" brushRef="#br0" timeOffset="438.15">20546 7289 8287 0,'14'7'736'0,"-1"-3"-592"15,6 0-144-15,-1 2 0 0,1-5 5120 0,-1 2 976 0,3-3 208 0,-1 0 32 16,6-3-3392-16,0 2-672 0,2-5-144 0,-3 1-16 16,0-2-1024-16,-1 0-192 15,-2-6-32-15,-4-1-16 0,-4-2-688 0,-4-5-160 16,-9-4 0-16,-5-3 0 0,-13 0-256 0,-5-4-64 0,-7-4 0 0,-10-3 0 31,-7-3-64-31,0-3-32 0,-2-4 0 0,0 2 0 0,-7-6 80 0,-5 3 16 16,-1 0 0-16,-9 8 0 0,-2 6 0 0,8 4 0 0,6 4 0 0,8 12 0 31,8 7-2048-31,10 9-416 0</inkml:trace>
  <inkml:trace contextRef="#ctx0" brushRef="#br0" timeOffset="1280.08">20874 5960 6959 0,'0'0'624'0,"0"0"-496"16,0 0-128-16,7 6 0 0,-7-6 4128 0,0 0 800 15,0 0 176-15,8 2 16 0,-8-2-2720 0,7 0-544 16,-7 0-128-16,7-2 0 0,-3 0-256 0,3-2-32 0,0 1-16 0,-3-6 0 16,2 2-176-16,2 0-32 0,2 0-16 0,-3 0 0 15,0-2 48-15,1 0 16 0,2-5 0 0,1 2 0 0,-1 1-528 0,1 0-96 32,0-1-32-32,1 1 0 0,2 0-464 0,-1 1-144 15,1 1 0-15,2 0 0 0,0 2 0 0,3 0 0 16,-1 3 0-16,0 4-192 15,3 4-224-15,0 3-32 0,-2-3-16 0,2 6 0 16,3 1-16-16,-5 1 0 0,5 1 0 0,-6 1 0 0,3 0 352 0,-6 2 128 0,2 2 0 0,-3 0-144 16,-7 3 0-16,0 0 0 0,-3 0 0 0,-2 0 0 15,-1 1 144-15,-1 2 0 0,-1-2-144 0,-4 0 144 32,1 6-864-32,-3 0-96 0,0 4-32 0,0-3 0 15,3 3-2784-15,-3-1-576 0,4-2-96 0</inkml:trace>
  <inkml:trace contextRef="#ctx0" brushRef="#br0" timeOffset="1756.33">21114 6102 33119 0,'16'5'1472'0,"-4"1"288"0,1 1-1408 0,-1 4-352 0,2-1 0 0,-1 1 0 0,3 0 944 0,-2-1 112 15,4 2 32-15,3-2 0 0,0 0-720 0,4-2-144 16,0-1-32-16,0-5 0 0,-3 0 256 0,2 1 64 15,-2-3 0-15,-1-3 0 16,-3 1 576-16,0-3 112 0,3-2 16 0,-3 2 16 16,1-1-192-16,2-1-32 0,-3-1-16 0,-2-3 0 15,2 1-720-15,-4-1-144 0,-2 1-128 0,-1 0 192 16,0 2-512-16,0 1-112 0,2-3-16 16,-5 3-13472-16,2 2-2704 0</inkml:trace>
  <inkml:trace contextRef="#ctx0" brushRef="#br0" timeOffset="3974.52">19952 8468 15599 0,'0'0'1392'0,"0"0"-1120"0,0 0-272 0,0 0 0 15,0 0 4672-15,0 0 896 16,0 0 160-16,0 0 32 0,0 0-4224 0,0 0-832 16,0 0-192-16,0 0-16 0,6 11-112 0,-6-11-32 15,4 10 0-15,0 1 0 0,-1 0-96 0,0 3 0 0,1-2-16 0,-4 1 0 16,2 3-112-16,0 1-128 16,5 3 176-16,-3 1-176 0,3 2 0 0,0-1 0 15,3 3-240-15,-1-1 80 0,0 1 160 0,-2-3-160 16,0 2 160-16,0-3-160 0,4-3 160 0,-4-3 0 0,0 2 0 0,0-2 0 0,0-1 0 0,-3 0-128 0,1-3 0 0,-5-11 0 47,7 10-448-47,-7-10-96 0,0 0-16 0,0 0 0 15,0 0-1952-15,0 0-400 0,4-13-80 0</inkml:trace>
  <inkml:trace contextRef="#ctx0" brushRef="#br0" timeOffset="4384.31">20475 8482 37375 0,'0'0'1664'0,"0"0"320"0,0 0-1584 0,0 0-400 16,0 0 0-16,0 0 0 0,0 0 464 0,0 0 16 0,0 0 0 0,0 0 0 0,-17 9-480 0,5 2-240 31,2 1 32-31,-1 2 0 16,-2 4-1264-16,5 3-256 0,-2 1-64 0,6-1 0 15,-3 4-3392-15,6-2-672 0,2-1-144 0,3 2-16 16,2-3 3552-16,1-3 720 0,4 0 144 0,0-1 16 0,3-2 3696 0,0-4 752 0,0-1 144 0,1-2 16 16,-1-1 1328-16,-3-1 272 0,1-2 48 0,0 0 16 15,3-1-2768-15,-1 0-544 0,0-3-112 0,0 0-32 16,2-3-848-16,-2 0-192 0,0-1-16 0,-3 4-16 0,-11 0 64 0,14-4 16 0,0-3 0 15,-3-3 0 1,-4 2-240-16,1-2 144 0,-2-4-144 0,-2 3 128 0,-1-3-256 0,-6-3-64 16,-1 2-16-16,-2-3 0 31,0-3-352-31,-6 0-64 0,-1-1-16 0,-1-3 0 16,0-3-176-16,-4 3-32 0,-1-1-16 0,1 3-9120 0,0 3-1808 0</inkml:trace>
  <inkml:trace contextRef="#ctx0" brushRef="#br0" timeOffset="5383.37">20587 7848 28447 0,'0'0'1264'0,"0"0"256"0,0 0-1216 0,5 8-304 0,-5-8 0 0,2 12 0 16,0 0 464-16,0-1 48 0,-1-1 0 0,1 1 0 0,0 0-512 16,3 3 0-16,-3 0-208 0,3 1 64 0,-3-1 144 0,3 0 0 15,-1 0 0-15,1 2 0 16,1 0 0-16,-1-2 0 0,0 2 160 0,2-5-160 0,-3 1 560 0,0-1 16 15,-4-11 0-15,6 12 0 16,-6-12-80-16,0 0-16 0,0 0 0 0,0 0 0 16,0 0-320-16,0 0-160 0,0 0 160 0,0 0-160 0,0 0 736 0,0 0 48 15,8-7 16-15,-3-5 0 0,2 0-464 0,-2-1-80 16,2-3-32-16,1 5 0 0,2-5 32 0,0 2 16 16,2 0 0-16,5 0 0 0,1 0-96 0,-1 3-32 15,5 0 0-15,-1 4 0 0,1-3 0 0,0 6 0 0,2 4 0 0,1 2 0 0,0 3-144 16,-2 2-176-16,0 4 48 0,2 0 0 0,-4 3-192 0,0 0-48 15,-3 4 0 1,-4-1 0-16,2 3 368 0,-7 1 0 0,0 0 0 0,-4 1 0 0,0 3 0 16,-8 0-272-16,-1 0 64 0,-8 0 16 31,3-1-208-31,-5-2-48 0,0-1 0 0,-2 0 0 16,-4-6-2768-16,-1-2-560 0,0-5-128 0</inkml:trace>
  <inkml:trace contextRef="#ctx0" brushRef="#br0" timeOffset="5691.35">20560 7778 43487 0,'13'-4'1920'0,"-13"4"400"0,0 0-1856 0,10-4-464 0,-4-3 0 0,-3 0 0 0,1-3 432 0,-2-1-16 15,1 0 0-15,-1-4 0 0,3 1-592 0,-3-4-112 16,5 1-32-16,2-4 0 0,2 0-320 16,1 2-64-1,2-1 0-15,4 1-16 0,5 0 720 0,1 3 208 0,2 0 16 0,3 2 0 0,5 3 224 0,-1 1 32 16,2 2 16-16,-3 5 0 0,0-1-624 0,-3 8-128 0,3 1-32 0</inkml:trace>
  <inkml:trace contextRef="#ctx0" brushRef="#br0" timeOffset="6436.49">20029 9656 29487 0,'0'0'1296'0,"0"0"288"0,11 4-1264 0,-11-4-320 0,0 0 0 0,7 5 0 15,-7-5 2752-15,7 7 480 0,-7-7 96 0,7 12 32 16,-3-5-2688-16,1 2-544 0,-3 2-128 0,2 1 0 0,-4-12 0 0,3 15 0 16,1-1-192-16,1 0 192 0,-3 0-160 0,1 0 160 15,1 0 0-15,-2 1-144 0,3 2 144 0,0 2-160 0,-3 1 160 0,3 2-160 32,-3-1 160-32,4 1-128 0,-1-1 128 0,2 4-128 0,-2-4 128 15,2 4 0-15,0 2 0 0,0-1 0 0,1 1 0 0,-3 1 0 0,2-1 0 0,-2-2 0 0,-3-4-256 0,3-1 0 31,-4-3-16-31</inkml:trace>
  <inkml:trace contextRef="#ctx0" brushRef="#br0" timeOffset="6888.34">20418 9656 19455 0,'0'0'1728'0,"0"0"-1376"0,7-9-352 0,0 2 0 16,-7 7 2560-16,4-7 448 0,3 0 96 0,-7 7 16 16,0 0-1600-16,4-4-320 0,-4 4-64 0,0 0-16 15,0 0-528-15,0 0-96 0,7 7-32 0,-3 6 0 16,2 1-464-16,-2 2 0 0,-4 4-128 0,2 4 128 31,0 3-448-31,1 3 32 0,1-2 0 0,-1 4 0 16,4-3-192-16,0 0-32 0,0-1-16 0,1 0 0 0,2-7 128 15,-3-2 16-15,0-2 16 0,4-3 0 0,0 0 672 0,3 0 128 0,0-2 16 0,-1 1 16 0,1-2 496 16,3 0 80-16,1-4 32 0,-4 0 0 0,0-3-64 0,1-1-16 16,3-3 0-16,0 0 0 0,-1-4-352 0,-2-2-80 15,5 0-16-15,-2-1 0 0,-4 0-272 0,4-2-144 0,-3-1 160 0,-1-1-160 16,-3 0-128-16,-4-7-128 15,-3-3-32-15,-5-3 0 0,-3-2 96 0,-9-9 0 0,-6-5 16 0,-8-6 0 16,-3-10 16-16,-2-4 0 0,-3-5 0 0,-4-2 0 16,-3 3-16-16,1 2 0 15,-2 5 0-15,-1 3 0 0,0 8 176 0,-2 7 0 0,2 7 0 16,-2 7 0-16,1 11-208 0,8 9 32 0,9 11 16 0</inkml:trace>
  <inkml:trace contextRef="#ctx0" brushRef="#br0" timeOffset="7848.63">20733 9033 29487 0,'0'0'2624'0,"0"0"-2112"0,7 1-512 0,-7-1 0 0,0 0 2176 0,0 0 320 0,7-1 64 0,-7 1 0 16,0 0-1984-16,0 0-384 15,6-6-192-15,-6 6 160 16,0 0-160-16,0 0 192 0,1-10-192 0,2-1 192 16,0 0-192-16,1 1 0 0,-3-4 0 0,5 3 0 15,1-3 0-15,-3 3 128 0,3 0-128 0,0 4 0 16,0-3 752-16,1 6 64 0,2 0 16 0,-2 3 0 0,2 1 80 16,-3 2 32-16,7 1 0 0,-6 0 0 0,5 2-528 0,-2 2-96 0,-3 3-32 15,2 0 0-15,-2 1-288 0,2 2-256 0,0 1 64 16,1-1 0-1,-2 1 192-15,0 0 0 0,-2-2 0 0,4-1 0 0,-4 1 0 0,0-3 0 16,-2 0 0-16,-1-2 0 0,-4-7 0 0,5 11 0 0,-5-11 0 0,7 9 0 16,-7-9 0-16,0 0 0 0,4 8 0 0,-4-8 0 0,0 0 0 0,0 0 0 15,0 0 0-15,0 0 0 16,0 0 0-16,0 0 0 0,0 0 0 0,0 0 0 16,0 0 0-16,0 0 0 15,0 0 128-15,0 0-128 0,0 0 176 0,0 0-176 0,0 0 160 0,0 0-160 16,5-5 0-16,0 0 0 0,2 0-128 15,2-1 128-15,-3 1 0 0,1-1 0 0,2 1 160 0,-2 0-32 16,0 0-128-16,3 1 0 16,1 2 128-16,0-1-128 0,1 3 0 0,0 0 0 0,-1 3 0 0,0 1 0 15,0 3 0-15,-1-2-192 0,-2 2 32 0,2 2 0 0,-3 2 160 0,-3 1-160 16,2 1 160-16,-5 3-160 0,2 1 16 16,-3 1 0-16,-3 3 0 0,2-3 0 0,-5-2 144 0,2 3 0 15,-6-6 0-15,2 3-128 0,-6-2 128 16,-2 0-208-16,0-2 80 0,-5 1 128 0,3-6-128 0,-5 0 128 15,0-2 0-15,-4 1 0 0,-3-5-320 0,-4 2 0 0,-1 0 0 0,-4-3 0 47,-4 1-768-47,0-1-160 0,-2-1-32 0,8 1-16992 0</inkml:trace>
  <inkml:trace contextRef="#ctx0" brushRef="#br0" timeOffset="9954.58">20992 8992 4079 0,'0'0'176'0,"0"0"48"0,0 0-224 0,0 0 0 0,0 0 0 0,0 0 0 15,-9-7 3824-15,9 7 720 0,0 0 128 0,-5-8 48 16,5 8-4032-16,0 0-688 16,3-10-384-16</inkml:trace>
  <inkml:trace contextRef="#ctx0" brushRef="#br0" timeOffset="10490.09">21029 8918 14159 0,'0'0'1264'0,"0"0"-1008"0,0 0-256 0,-9-8 0 0,-1-2 3776 0,-1 6 720 16,0-3 144-16,0 3 32 0,-3 1-2544 0,0 2-496 15,0 1-96-15,-3 4-32 16,2-3-736-16,-3 2-160 0,-3 1-32 15,4 1 0-15,5 0-576 0,-2 2 0 0,7-3 0 0,0 6 0 16,7-10 128-16,-4 11 16 0,4-11 0 0,-3 10 0 16,3-10 80-16,3 11 16 0,-3-11 0 0,0 0 0 0,0 0 720 0,0 0 128 0,0 0 48 0,0 0 0 15,0 0-288-15,0 0-48 0,0 0-16 0,0 0 0 16,4-7-272-16,0 0-64 16,-1-4-16-16,-2 1 0 0,2 0-240 15,0 2-64-15,-2-3 0 0,5 0 0 16,-2 1-128-16,6 0 192 0,1 2-192 0,0 1 192 15,4 1-48-15,5 1 0 0,-1-1 0 0,2 2 0 0,3-3-144 0,-2 4 128 16,3-1-128-16,-1 3 128 0,-2-1-128 0,6 2 128 0,2 2-128 0,-5-1 128 31,3 2-128-31,-3-2-144 0,0 2 144 0,-3 0-208 0,2-2 208 0,-6 2 0 16,3 1-160-16,-6 2 160 0,-1 1 0 0,-3 4 0 0,-4 1-144 0,-3 5 144 16,-4 4 0-16,-5 4-192 0,-5 7 192 0,-5 7-160 15,-5 2 32-15,-2 3 0 0,0 1 0 0,-2 1 0 16,-1 3-16-16,0-3 0 15,-5-3 0-15,0 0 0 0,3-1 144 0,-3 1 0 0,-2-1-144 0,-2-2 144 0,2-1 0 16,0-7 0-16,0-4 0 0,5-5 0 0,5-3 0 16,4-1 0-16,4-5 160 0,4-3-160 15,6-4 240-15,4-7-64 16,0 0-16-16,11 7 0 0,9-6 256 0,2-5 48 0,10-7 16 16,3-6 0-16,5-7 96 0,6-6 32 0,0-5 0 15,5-6 0-15,-3-2-400 0,7 0-80 0,5 1 0 0,1-1-128 16,3 0 0-16,-4 4 0 0,1 4 0 0,-6 3 0 0,-6 4 0 15,-8 7 0-15,3 6 0 0,-5 3-144 16,-3 3 144-16,-3 6 0 0,5-1 0 0,-2 2 0 0,6 2-384 0,-6 0 16 16,-4 5 0-16,-2-3 0 31,-2 4-2576-31,-3-1-528 0</inkml:trace>
  <inkml:trace contextRef="#ctx0" brushRef="#br0" timeOffset="11838.55">20612 7724 42335 0,'0'0'1872'0,"0"0"384"0,5 14-1808 0,-3-4-448 0,-2-10 0 0,3 15 0 16,-3-4 0-16,-3 3 0 0,3 0 0 0,-2 0 0 31,2 4-1728-31,0 0-448 0,0-4-96 0,5 1-16 15,-3 2-496-15,3-3-96 0,-1-1-32 0,0-1 0 0,1-3 1136 16,-5-9 240-16,9 9 32 0,-9-9 16 0,11 5 3920 0,-1-1 768 0,-1-2 176 0,3 1 16 16,-1-3-736-16,0-3-160 0,3 1-16 0,3 0-16 15,-2-3-1312-15,6-1-256 0,4 1-48 0,0 0-16 16,4-3-448-16,3 2-112 0,3-1-16 0,0 1 0 16,1 0 48-16,-1-1 0 0,-1-1 0 0,-2 2 0 0,-2-1 16 0,0 0 16 15,-2-3 0-15,-3-1 0 0,0 0-336 0,0-3-320 16,0-3 64-16,0 2 16 15,0-3-1232-15,-3 0-240 0,-2-2-48 0,-2 5-16 16,-7 1 720-16,0 3 144 0,-4 0 16 0,-7 1-9936 0,-2-1-2000 0</inkml:trace>
  <inkml:trace contextRef="#ctx0" brushRef="#br0" timeOffset="12131.94">20721 7422 45375 0,'11'9'4032'0,"-3"2"-3216"0,2 3-656 0,-3 4-160 0,0 1 704 0,0 3 96 0,-3 4 32 0,3 1 0 31,0 4-832-31,1 2 0 0,6 2-144 0,3 4 16 31,-2 0-432-31,3 1-80 0,3 2 0 0,3 0-16 16,2-3-960-16,2-1-192 0,0-4-48 0,1-2 0 15,-1 3 976-15,-1-3 192 0,3 5 48 0,-2-5 0 0,2 0 640 0,-2-4 192 0,-2-2 16 0,2 2 0 0,1-7-208 16,-1 0 144-16,0-3-144 0,-3-4 128 0,-4-3-352 0,-3-4-80 0,-4-3-16 0</inkml:trace>
  <inkml:trace contextRef="#ctx0" brushRef="#br0" timeOffset="13019.32">21437 5607 6959 0,'11'7'624'0,"-4"0"-496"16,0 0-128-16,-3 4 0 0,3 3 3056 0,-5-3 592 0,-2-11 112 0,-2 14 16 15,0-3-3168-15,2-11-608 0,-9 10-192 0,-1-2 0 16,-1-4 192-16,0-1 144 0,-3-3-16 0,0-3-128 0,0 2 704 0,3-5 48 16,-3 2 0-16,3 1 0 0,0 2 576 0,-2 1 112 15,13 0 32-15,-11 3 0 0,0 1 16 0,11-4 16 16,-7 7 0-16,-1 4 0 0,2-1-576 0,2 5-112 16,1 6-32-16,2 1 0 0,2 6-592 0,5-1-192 15,-2 3 128-15,3 0-128 16,-3 0 128-16,3 2-128 0,-3-5 192 0,2 1-192 15,-5-3 0-15,2-3 0 0,-3-2 0 0,0-1 0 0,0-1 0 0,0-1 0 0,1-3 0 16,2 0-144-16,4-3 144 0,0 3 144 0,3-4-16 0,2 1-128 16,8 0 592-16,-1 0 16 0,5-1 0 0,4 1 0 15,3-4-128-15,4 0-32 0,6-3 0 0,-2 0 0 16,2 1-224-16,1-3-48 0,-2 1-16 0,9-3 0 16,2-4-32-16,9-2 0 0,7-2 0 0,-5-2 0 15,-2-1 224-15,-10 0 32 0,-7 0 16 0,-4-2 0 0,-4 1 48 0,-10-1 16 16,-4-2 0-16,-10 1 0 0,-4-3-96 0,-7-1-32 31,-10-1 0-31,-5-1 0 0,-9-2-336 0,-12 0 0 16,-10-2 0-16,-11-1 0 0,-14 2 0 0,-2 4-192 0,-1 4 192 0,0 1-192 15,5 4 192-15,-2 9 0 16,-5 1 0-16,5 11 0 16,0 10-816-16,4 6-128 0,7 11-16 0,13 11-18480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48:39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5756 4279 14159 0,'0'0'1264'0,"0"0"-1008"0,0 0-256 0,0 0 0 0,0 0 1840 0,0 0 320 16,0 0 64-16,0 0 16 0,0 0-1680 0,0 0-336 15,0 0-64-15,0 0-16 0,0 0 208 0,8 9 32 0,-8-9 16 0,10 7 0 16,-10-7 48-16,9 9 0 15,3-2 0-15,-1-3 0 16,-1 1 352-16,1 2 80 0,0-2 16 0,-1-1 0 16,1 0-608-16,3-1-112 0,-3 0-32 0,3 1 0 15,0-1-144-15,-3-3 192 0,3 0-192 0,-3 0 192 0,0 0 224 0,-1 0 48 16,-10 0 16-16,11-3 0 16,-1-1 736-16,-2-2 128 0,2-1 48 0,-5 1 0 0,2-1-144 0,-1-2-32 15,1 2 0-15,-3-2 0 0,-1 0-736 0,-3-1-160 16,1 2-16-16,-1 8-16 0,-1-12-288 0,-2 1 128 0,3 11-128 15,-4-10 0-15,-3-1 288 0,0 4-48 16,7 7-16-16,-10-7 0 0,2 0-80 0,-5 0-16 0,2 3 0 0,0 0 0 16,-3 1-128-16,0 3 0 0,0 0-192 0,-1 0 192 0,0 2-144 0,-5-1 144 15,-2 0 0-15,-2 2 0 0,-1-1-160 0,-2 0 160 16,-3 1-128 0,-4-1 128-16,-5 0 0 0,0-2 0 0,-4 0 0 0,0 0 128 0,1 0-128 0,3 0 0 15,3 0-128-15,4 2 128 0,0 1 0 0,1 1 0 16,2 1 0-16,-1-2 0 0,5 1 0 0,4 3 0 0,3-3 0 0,2 1 0 15,4 2 0-15,1 0 0 16,11-7 0-16,-7 11 128 0,7-11-128 0,0 12 0 0,0-12 0 16,9 11 0-1,5 1-128-15,4-4-64 0,5-1 0 0,3 0 0 16,6-2 192-16,0 1 0 0,4 0 0 0,6-4 128 16,4 0 0-16,1 1 16 0,6-3 0 0,4 0 0 0,0-3 112 0,3 0 0 15,-1 2 16-15,4-6 0 0,-2 2-272 0,6 3 0 0,4-3 0 0,-1 5 0 31,1-4 0-31,-2 3 0 0,-4 0 0 0,-4 1 0 0,-7-5 0 0,-1 3 0 16,0-1 0-16,0 0 0 0,-3-1 0 0,-4 0 0 16,-2-1 0-16,-10 0 0 0,-1-4 0 0,-7 3 0 15,-2-6 0-15,-6 5 0 0,-4 0 128 0,0 2 112 16,-6-1 16-16,-8 6 16 0,0 0-80 0,0 0 0 16,0 0-16-16,0 0 0 0,-4-7 96 0,4 7 32 15,-14-4 0-15,0 3 0 0,-1 1-304 0,-2 3-192 0,2 1 16 0,-5 1 16 16,-2-1 160-16,-3-1-192 0,-3 1 192 0,-1-4-192 31,-4 2-2080-31,-1-4-416 0,-12-7-96 0,8-7-14688 0</inkml:trace>
  <inkml:trace contextRef="#ctx0" brushRef="#br0" timeOffset="1537.42">10859 4270 6959 0,'0'0'624'0,"0"0"-496"0,-7-7-128 0,0-4 0 0,0 3 4992 0,0-1 960 15,7 9 208-15,-4-9 48 0,-1 0-4224 0,5 9-848 0,0 0-176 0,-5-11-16 32,5 11-432-32,-1-10-96 0,1 10-16 0,-3-11 0 15,3 11-256-15,0-11-144 0,0 11 160 0,0 0-160 16,3-10 592-16,-3 10 32 0,4-9 0 0,3 3 0 0,0-1 112 16,0 0 32-16,4 0 0 0,0 0 0 0,0 0-128 0,2 0-32 15,2 3 0-15,1-3 0 0,0 2-400 0,3-1-80 16,1 0 0-16,-1 2-128 0,1-3 192 15,1-1-64-15,2 1 0 0,0 1-128 0,7 2 192 0,-1 0-64 16,3-3 0-16,3 3-128 0,-3 1 224 0,0-1-64 0,0 1-16 16,-4 0 0-16,-2 2-144 0,0 1 0 0,-1 0 144 0,-2 0-144 15,-2 0 0-15,-3 4 0 0,0-3 0 0,-2 2 0 16,1 0-160-16,-6 0 160 0,0 1-192 16,-11-4 192-16,10 7 0 0,-10-7 0 0,0 0 128 15,0 0-128-15,7 11 0 0,-7-11 0 0,0 11 0 0,-3 0 0 16,3-11 128-16,-10 14-128 15,2 0 0-15,-4-4 144 0,0 1 688 0,-1-2 144 0,1 0 32 0,-3-2 0 32,-2 3-1504-32,-3-2-288 0,2 1-64 0,-3 1-16 0,-2-1 688 0,0-2 176 0,-5 0 0 0,0-1 0 15,-1-1 0-15,0-3 0 0,1-1 0 0,-4-1 0 0,3-1 128 0,1 1 64 16,3 0 16-16,2-2 0 16,3 0-208-16,1 0 0 0,3 1 0 0,2-1 0 0,0-2 0 0,3 3 0 15,11 1 0-15,0 0 0 0,-12-2 0 0,12 2 0 16,0 0 0-16,0 0 0 0,0 0 0 0,0 0 0 15,0 0 0-15,0 0 0 0,0 0 0 0,0 0 0 16,10 2 0-16,1-1 0 0,-2 1 0 0,3 0 0 16,-1-2 0-16,3 0 0 0,-1 2 0 0,4-1 0 15,-1 1 0-15,7-2 0 0,-1 0 0 0,3-2 0 16,3 2 0-16,0 0 0 0,0 0 0 0,1 2 0 0,0 0 0 16,-1 0 0-16,0-1 0 0,-3 1 0 0,0 0 0 0,0-2 0 0,-4 2 0 0,4 0 0 31,0 1 0-31,-4-3 0 0,2 4 0 0,-2-4 0 15,-2 2 0-15,1-1 0 0,-2 1 176 0,0-2-176 0,-4-2 192 0,0 2-192 16,-3 0 0-16,-11 0 0 16,8-1 0-16,-8 1 0 0,0 0 0 0,0 0-144 15,0 0-16-15,-8-13-13120 16,-3-1-2624-16</inkml:trace>
  <inkml:trace contextRef="#ctx0" brushRef="#br0" timeOffset="3146.19">7684 4103 23951 0,'0'0'1056'0,"0"0"224"0,0 0-1024 0,-14 4-256 0,14-4 0 0,-12 7 0 16,5 0 752-16,7-7 80 0,-9 14 32 0,2-3 0 0,3 3-688 0,-1-3-176 16,1 3 0-16,1 0 0 0,3-14 0 0,-2 18 0 15,0-2-160-15,2 0 160 16,0-16 0-16,0 16 0 0,0-16 0 0,0 14 160 0,0-14 240 0,0 0 48 15,6 14 16-15,-6-14 0 0,7 11 688 0,-7-11 128 0,10 10 16 0,-10-10 16 16,13 2-16-16,-1 2 0 16,2 1 0-16,0-5 0 0,1 0-448 0,3 0-80 15,3 0-32-15,3-5 0 0,2 5-528 0,5-2-208 0,1-1 176 0,0 2-176 0,1-4 0 0,2 3 0 16,0-4 0-16,-2 0 0 0,4 1 0 0,2-4-240 16,3-2 48-16,-2 2 16 0,2-3-144 0,7 3-16 31,1-3-16-31,4 1 0 0,3-1 112 0,-4-1 32 15,-3-3 0-15,-4 2 0 0,-2 5 208 0,-5-3 0 16,-3 3 0-16,-1 0 0 0,-3 2 0 0,-4 2 192 0,-3 4-48 0,-3 1 0 16,-1-1-144-16,-3 1 0 0,-4 1 0 0,-4 0 0 0,-10-1 256 0,0 0 32 0,0 0 0 15,0 0 0-15,0 0-128 0,0 13-32 0,-3 0 0 0,-4-2 0 16,-4 1-128-16,-3-3 0 16,0 0-160-16,-1 1 160 0,1-2-176 0,-4 1 176 15,-2-2-192-15,1 1 192 0,-2 0 0 0,0 1 0 16,-1-2 0-16,-4-2 0 0,-1-3 0 0,-1 1 0 15,-2 1 0-15,-2-1 0 0,0-1 0 0,-5-2 128 0,-1 2 0 0,0-2 16 16,2-2-144-16,0 2 192 0,-2 0-192 0,5-2 192 31,2 2-192-31,5 2 0 0,-2 0 0 0,3 1 0 0,0-2 0 0,1 2 0 0,2 1 0 0,-1 1 0 16,2-3 0-16,3-1 0 0,1 1 0 0,2 0 0 16,1-2 0-16,3 2 0 0,-1 1 0 0,12-3 0 15,-12 0 0-15,12 0 0 0,0 0 0 0,0 0 0 16,0 0 0-16,0 0 0 0,0 0 0 0,0 0 128 15,0 0 192-15,0 0 48 0,0 0 0 0,3-9 0 32,1 1-192-32,2 0-48 0,5 1 0 0,0 2 0 0,0-2-128 0,3 3 0 15,3 1 0-15,3 1 0 0,3-1 0 0,2 1 0 16,0-2 0-16,1 4 0 0,1-3-192 0,5 6 192 16,1-3-192-16,4 4 192 0,5 3-192 0,4-2 192 0,4 0-160 15,0 1 160-15,-1 1-240 0,-1-2 48 16,-2 1 16-16,0-1 0 15,-3-3-304-15,-4-1-64 0,1 1-16 0,-1 0 0 0,3-2 368 16,-3 0 64-16,2 0 128 0,-2 0-208 16,-2-2-304-16,-5-1-48 0,-2 1-16 0,-5-2 0 15,0 1-1024-15,-2-3-192 0,-3-1-64 0</inkml:trace>
  <inkml:trace contextRef="#ctx0" brushRef="#br0" timeOffset="8748.32">23195 4904 26367 0,'0'0'1168'0,"0"0"240"0,-14-2-1120 0,0-3-288 0,3 3 0 0,-3-1 0 0,0 3 1488 0,1 3 240 0,0-1 64 0,-1 0 0 31,-3 1-1056-31,6-1-208 0,11-2-32 0,-16 5-16 16,2-1-480-16,14-4-256 0,-13 7 16 0,13-7 16 15,-14 4-64-15,14-4-16 0,0 0 0 0,0 0 0 0,-12 3 304 0,12-3 144 16,0 0-16-16,-11-3 0 0,11 3 448 0,-12-4 64 16,12 4 32-16,-7-10 0 0,7 10 176 0,-2-8 48 15,2 8 0-15,2-11 0 0,-2 11-352 0,5-7-64 16,4 1-16-16,0 5 0 0,5 1-240 0,0 1-48 15,6 5-16-15,4 1 0 0,1 1-160 0,4 4 0 16,2 4 0-16,2 0 0 0,2 1 0 0,1 3 0 16,-1 1 0-16,-2 1 0 0,-1-4 0 0,3 0 0 15,0-1 0-15,1 2 0 0,3 5-128 0,1-6 128 16,-1-7-160-16,1 2 160 0,-1-2 0 0,-4-3 0 0,-9-2 0 16,-2 0 0-16,-3-1 0 0,-7-3 0 0,-3 0 0 0,-11-2 160 15,0 0-160-15,0 0 0 16,0 0 144-16,0 0-144 0,-10-4 128 0,-4 1-128 0,-1 2 160 15,-6 0-160-15,-4-1 0 0,-4 2 0 0,-3-3 0 16,0 3 0-16,0 0 0 0,-1 0 0 0,6 0-160 0,-3 0 160 16,5 0 0-16,-1 0 0 0,3-1 0 0,-4 2 0 15,0-2 0-15,-1 1 0 0,-1-1 0 0,-3-1 0 16,4-2 0-16,-4 1 0 0,3-1 0 0,1-3 0 0,0 2 0 16,3-4 0-16,2 2 128 0,0-4-128 0,2 0 128 0,1 1-128 15,4-1 160-15,2-2-160 0,3 5 240 0,-1-3-48 16,5 1-16-16,3 2 0 0,-1 1-176 0,5 7 0 15,0-13 0-15,2 5 128 0,1-3 64 16,4 0 0-16,4 1 0 0,3 3 0 0,2 3-192 0,5-3 0 16,4 1 0-16,4 5-176 0,6-3 176 0,0 2-160 15,1 1 160-15,0 1-160 0,6 0 160 0,-3 1-160 0,4 1 160 0,0 2-160 16,-1-3 16-16,8 5 0 16,3-3 0-16,5 1 0 0,-4 3 144 15,-1-2 192-15,-3 2-32 0,-4-1-16 0,-7 1-144 0,-3-3 0 0,-6 3-192 0,-5-3 192 16,-4-4-192-16,-5-1 192 0,-3-1-160 0,-3 1 160 31,-10 1-2160-31,0 0-336 0,2-14-64 0</inkml:trace>
  <inkml:trace contextRef="#ctx0" brushRef="#br0" timeOffset="9793.23">9858 4725 20783 0,'17'7'912'0,"-6"0"208"0,3 2-896 0,1 3-224 0,2-1 0 0,-4 1 0 16,1 4 1376-16,-2-1 224 0,3 4 64 0,-3-3 0 0,0-1-1136 0,-1 2-208 15,0 1-64-15,-2-1 0 32,1 1-576-32,-6 0-112 0,-1-1-16 0,-1-2-11408 0</inkml:trace>
  <inkml:trace contextRef="#ctx0" brushRef="#br0" timeOffset="10657.8">9733 5369 9663 0,'0'0'864'0,"0"0"-688"0,0 0-176 0,0 0 0 15,0 0 4976-15,0 0 960 0,0 0 192 0,0 0 32 31,0 0-5392-31,0-10-1072 0,4 1-208 0,-4 9-64 16,4-11-1344-16,2 4-288 0,1 0-48 0,-2-2-16 16,1-1 496-16,-2 1 112 0,-1-2 0 0,1 0 16 0,0-1 1840 0,2-1 352 0,1 1 80 0,-2-1 16 0,2 0 2016 0,3 2 416 0,-2 0 64 0,5-3 32 15,-1 3-1200-15,5 1-240 0,0 2-64 0,2 1 0 16,2 0-928-16,4 0-192 16,5 3-32-16,3 1-16 15,5 0-240-15,4 2-32 0,-1 5-16 0,3-1 0 16,-1 1-16-16,-1 3 0 0,1 0 0 0,-3 0 0 15,2 1-192-15,1 2-256 0,-1-2 48 0,3 2 16 0,6 1 64 0,-3-1 128 16,1-3-208-16,-6-1 80 0,-4-1-192 0,-7-2-16 0,-3 3-16 0,-4-1 0 16,-2-1 352-16,-4 1 240 0,-6-3-48 0,-4 2 0 15,-9-4 112-15,0 0 16 0,0 0 0 0,0 0 0 16,3 10 16-16,-3-10 16 0,-10 13 0 0,-1-1 0 16,-3-5-224-16,-1 2-128 0,-6 0 128 0,-3 0-128 15,-1 1 0-15,-1-1 0 16,-5 2 0-16,2 1 0 0,-3-3 128 0,0 3-128 15,0-4 160-15,2 2-160 0,3-3 0 0,1 0 0 0,3 0 0 0,0-1 0 0,1 0 0 0,1 0 0 16,0 1 0-16,3-5 0 0,0 3 0 0,1-1 0 16,2 0 0-1,1 0 0-15,0-1 0 0,0 0 0 16,3-2 0-16,0 0 0 0,11-1 0 0,-13 2 128 0,13-2-128 16,-12 0 144-16,12 0 0 0,-10-2 0 15,10 2 0-15,0 0 0 0,-10-2-144 0,10 2 0 0,0 0 0 0,0 0 0 0,-4-10 0 0,4 10 160 16,3-8-160-16,-3 8 160 0,7-7-160 0,0 0 0 15,4 0 0-15,0 0 128 0,3 3-128 0,3-6 0 16,2 1-160-16,2 2 160 16,2 0 0-16,3 2 0 0,-1 1 128 0,4 0-128 15,-1-1 0-15,4 3 0 0,5 2 0 0,-1-5 0 0,6 3 0 0,1-3 0 16,0-2 0-16,3 2 0 0,-4-1 0 0,-2 4 0 0,-1-3-128 0,0 0 128 31,-4 1 0-31,-1-1 0 0,-2 3 0 0,-2-1 0 0,0 1-128 0,-2 0 128 0,-2-1 0 0,2 1-144 31,0 2 144-31,-6-2 0 0,-1 0 128 0,-3 2-128 0,-4-3 128 0,-4 3-128 0,-10 0 128 0,0 0-128 16,0 0 0-16,0 0-128 0,0 0 0 0,0 0 0 31,0 0-1760-31,-10 7-352 0,-1-4-64 0,-10 1 0 0</inkml:trace>
  <inkml:trace contextRef="#ctx0" brushRef="#br0" timeOffset="17888.03">6444 5008 17615 0,'0'0'768'0,"-11"-2"192"0,11 2-768 0,-11-1-192 0,0 1 0 0,11 0 0 0,-13-3 448 15,13 3 48-15,0 0 16 0,-11-1 0 0,11 1-160 0,0 0-32 0,0 0 0 0,0 0 0 0,0 0 880 0,0 0 160 16,0 0 48-16,0 0 0 16,0 0-384-16,0 0-80 0,0 0-16 0,-11 5 0 15,11-5-496-15,0 0-112 16,-11 2 0-16,11-2-16 0,-11 0 704 0,11 0 144 16,-7-3 16-16,7 3 16 0,0 0-32 0,-7-6-16 15,7 6 0-15,0 0 0 0,4-7-400 0,6 2-80 0,2-2-16 0,5 3 0 16,1 1-512-16,3-1-128 0,4 1 0 0,0 0 0 0,3 0 0 15,-2 2-144-15,5-2 144 0,3 2-208 0,0-2 208 0,3 3 0 0,0 0 0 0,-3 0-144 16,-2 0 144-16,-1 0 0 0,-5 3 0 16,2-2-128-16,0 2-16 0,-3-3 0 0,1 0 0 0,1 3 0 15,-2 1 144-15,-3-3-128 16,2 1 128-16,-2 2-128 16,1-3 128-16,-3 5 0 0,1-2 0 0,0 3 128 0,2 0-128 0,-5 0 0 15,3 1 0-15,-6 2 0 0,2-3 0 0,-6 0 176 16,0 0-176-16,-11-7 192 0,7 7-192 0,-7-7 0 15,6 11 144-15,-6-11-144 0,0 10 0 0,-3-2-128 16,-1 0 0-16,4-8 0 16,-13 6 128-16,0 1 0 0,1-4-144 0,-1 1 144 0,-1-8 0 15,1 2 0-15,-1 4 0 0,-3-1 0 0,1 2 288 0,1 1-32 16,-2 0 0-16,-1 3 0 0,0 0-128 0,-3 0-128 0,-2-4 192 0,-1 4-192 16,-3-1-192-16,-2 1-128 15,0-1-48-15,-6 1 0 16,-1-1-208-16,-7-2-32 0,-3-2-16 0,0 3 0 0,0-5 272 0,-2 0 48 0,2 0 16 0,0 0 0 15,3 3 416-15,1-2 64 0,-1-1 32 16,0 0 0-16,1 0-224 0,1 0 0 0,0 3 0 0,2-7 0 16,2-2 144-16,5 2 48 0,4 0 0 15,6 1 0-15,3-1 48 0,6-2 16 0,13 6 0 0,-7-5 0 0,7 5-112 0,0-7-16 16,0 7 0-16,7-10 0 16,7 3-256-16,4 0-64 15,4-1-16-15,6 1 0 0,4 0 16 0,0 1 16 16,2 1 0-16,1-1 0 0,0 2 176 0,-2-3-192 0,5 3 192 0,-2 0-192 15,3-2 320-15,1 2 48 0,5 1 16 16,2 2 0-16,6-1-192 0,0 2-272 0,4-1 64 0,-6 1 16 0,-1 0 192 16,-3 3 0-16,2 1 0 0,-6-3 0 15,3 5 0-15,0-2 0 0,2 0 192 0,0 2-192 0,3-1 144 0,-5 1-144 0,0 1 0 16,-7-4 144 0,-6 1 16-16,-4-3 0 0,-2 2 0 0,-5 0 0 15,-1-2-32-15,-7-1-128 0,0-1 192 0,-3 1-64 16,-11 0 64-16,0 0 16 0,0 0 0 0,0 0 0 0,0 0 192 0,0 0 48 15,0 0 0-15,0 0 0 16,-11-11-448-16,-3 1 0 0,0 0-224 0,-4-1-11936 16,-2-3-2400-16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49:2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 3911 5407 0,'0'0'480'16,"0"0"-480"-16,0 0 0 0,0 0 0 15,0 0 2944-15,0 0 480 0,0 0 96 0,0 0 32 16,0 0-1744-16,0 0-336 0,0 0-80 0,-10 7-16 0,10-7-224 0,0 0-64 15,0 0 0-15,0 0 0 0,0 0 416 0,-8 8 80 0,1 2 16 0,7-10 0 16,0 0 112-16,-7 7 16 16,7-7 16-16,0 0 0 0,0 0-576 0,-7 11-112 15,3 0-32-15,1 0 0 0,3-11-176 0,-3 13-32 16,3-13-16-16,0 11 0 0,0-11-208 0,3 14-32 0,0-2-16 0,-2 1 0 16,-1-13-224-16,4 12-32 15,2 1-16-15,-6-13 0 0,4 11-48 0,-4-11-16 0,3 11 0 16,1 0 0-16,-4-11-208 0,3 13 144 0,-3-13-144 0,1 14 128 0,2-3-128 15,-3-11 0 1,3 13 144-16,-3-13-144 0,0 14 128 0,0-14-128 16,-3 11 128-16,3-11-128 0,-3 12 0 0,3-12 0 15,-1 14 0-15,1-14-192 0,-6 11 192 0,6-11 0 0,-4 12 0 0,4-12 128 0,-4 13-128 0,4-13 128 0,-3 10-128 0,3-10 128 16,-4 13-128-16,1-2 0 0,3-11 0 0,-1 12 0 16,1-12 0-16,-3 12 0 0,3-12 0 0,0 0 0 31,0 0 0-31,0 0 0 0,0 0 0 0,-7 7 0 15,7-7 0-15,0 0 0 0,0 0 0 0,0 0 0 0,0 0 0 0,0 0 0 16,0 0 0-16,0 0 0 0,0 0 0 0,0 0 0 16,0 0 0-16,0 0 0 0,0 0 0 0,0 0 0 0,0 0 0 0,0 0 0 15,0 0 0-15,0 0 0 16,0 0 0-16,0 0 0 0,0-12 0 0,0 12 0 16,0 0 0-16,0 0 0 0,3-9 0 0,-3 9 0 0,0 0-128 0,0 0 128 15,0 0 0-15,4-10-160 16,-4 10 160-16,0 0 0 0,0 0 0 0,0 0 0 15,4-8 0-15,-4 8 0 0,0 0 0 0,0 0 0 16,6-12 0-16,-6 12 0 0,0 0 0 0,0 0 0 0,8-9-128 0,-8 9 128 0,10-7 0 0,-3 2 0 31,-7 5 0-31,11-2 0 0,-11 2-128 0,11-2 128 16,3 2-192-16,-3 0 192 0,0 0-224 0,2 0 64 0,2 2 16 0,-1 0 0 16,0 1-112-16,1-1 0 0,3 0-16 0,0 1 0 15,2 1 96-15,-2-1 32 0,0 1 0 0,-2 1 0 0,2-3 144 16,1 3-160-16,-1-1 160 15,-2-1-160-15,0-1 160 0,0 2 0 0,0 1 160 16,-2-1-160-16,2 1 0 0,-2 0 0 0,0-3 0 0,0 3 0 16,0-4 0-16,-2 5 128 0,5-5-128 0,-3 0 0 15,4-2 0-15,0 1 128 0,3 1-128 0,-6 1 0 16,2 1 192-16,-2-1-64 0,3 0-128 0,-1 0 192 0,-2-2-192 16,2 5 144-16,1-3-144 0,-1-2 128 0,-2 2 0 15,2 1-128-15,-2-3 192 0,2 1-64 0,1-1-128 0,0 0 0 16,-2 0 0-16,2 0 0 0,-1 0 0 0,1 0 160 15,0 0 16-15,0 1 0 0,-1-2 64 0,1 0 16 16,-1 1 0-16,1-3 0 16,0 1-256-16,-3 0 176 0,3 2-176 0,9 0 160 0,-5-3-160 15,-8 3 0-15,4-2 0 0,-4 2 0 0,1-2 0 0,2 0 0 0,1 0 0 16,-2 2 0-16,-2 0 0 0,-1 0 0 0,-1 0 0 0,-1-3 128 16,-1 1 16-16,-1 2 0 0,4 0 0 0,-3 0 0 15,-1 0-144-15,-9 0 128 0,9 5-128 0,-9-5 128 16,9-3-128-16,-9 3 0 0,7 3 0 0,-7-3-176 15,0 0 176-15,0 0 0 16,0 0 0-16,7 6 0 0,-7-6 0 0,0 0 0 16,0 0 0-16,0 0 0 0,7 7 0 0,-7-7 0 15,0 0 128-15,0 0-128 0,0 0 0 0,0 0 0 0,0 0 0 0,0 0 0 16,0 0 208-16,0 0 32 0,0 0 0 0,0 0 0 16,0 0-240-16,0 0 0 0,0 0 0 0,0 0 0 0,0 0 0 0,0 0 144 15,0 0-144-15,0 0 128 0,0 0-128 0,0 0 192 31,0 0-192-31,0-7 192 0,0-4-192 0,2 2 0 0,-2-5 0 0,0 2 0 16,0-1 0-16,3-4 0 0,-3-1 0 0,-3 0 0 16,3-2 0-16,0 3 0 0,0-1 0 0,3-3 0 15,-3 5 0-15,0 0 0 0,2 0 0 0,0 0 0 0,1 1 0 0,-2 1-192 16,4 0 64-16,0 0 128 16,-1 3-144-16,1 0 144 0,2 1 0 0,2-1 0 31,-2 1-1168-31,0 2-128 0,-3-5-32 0,0-2-13248 0,-1-9-2640 0</inkml:trace>
  <inkml:trace contextRef="#ctx0" brushRef="#br0" timeOffset="2128.17">2435 3929 14159 0,'0'0'1264'0,"0"0"-1008"0,0 0-256 0,0 0 0 16,-11 0 3216-16,11 0 608 0,0 0 112 0,0 0 32 16,0 0-3184-16,0 0-624 0,0 0-160 0,0 0 0 31,0 0-704-31,0 0-160 0,11 4-32 0,2-1-16 0,0 1 656 0,-1-1 128 0,-1-2 128 0,-11-1-192 15,14 3 1376-15,-3 0 272 0,-11-3 48 0,0 0 16 16,0 0-368-16,0 0-80 0,10 4-16 0,-10-4 0 16,0 0-288-16,0 0-48 0,0 0-16 0,0 0 0 15,0 0 176-15,0 0 16 0,0 0 16 0,0 0 0 0,0 0-432 0,0 0-96 0,0 0 0 0,0 0-16 16,0 0-176-16,0 0-48 0,0 0 0 16,0 0 0-16,-7 10-144 0,7-10 128 0,0 0-128 0,0 0 128 31,0 0 128-31,-6 11 32 0,6-11 0 0,0 0 0 0,0 0-288 0,0 0 0 15,0 0 0-15,0 0 0 16,0 0 0-16,0 0 0 0,0 0 0 0,0 0 0 0,0 0 0 0,0 0 160 16,0 0-160-16,0 0 192 0,0 0-48 0,0 0 0 15,0 0 0-15,0 0 0 0,0 0-144 0,0 0 0 0,0 0 0 0,0 0 0 16,0 0 0-16,0 0 0 0,0 0 0 0,0 0 0 16,0 0 0-16,0 0 0 0,0 0 144 0,0 0-144 15,0 0 0-15,0 0 144 0,0 0-144 0,-1 11 0 16,1-11 288-16,0 0-48 0,0 0-16 0,0 0 0 15,0 0-80-15,-4 14-16 0,4-14 0 0,0 0 0 16,0 0 64-16,0 0 0 0,0 0 0 0,-6 11 0 16,6-11-192-16,0 0 0 0,0 0 0 0,-8 11 0 0,8-11 0 15,-7 11 0 1,7-11 0-16,-7 13 128 0,7-13-128 0,-6 11 0 0,6-11 0 0,-6 14 0 16,6-14 176-16,-2 14 0 15,-2-2 0-15,1 0 0 0,3 0-176 0,-3-1 128 0,2 0-128 0,1 1 128 16,0-12-128-16,-3 16 0 0,3-2 0 0,0 0 0 15,0-3 0-15,0 3 0 0,0 0 0 0,0-1 0 0,-3-1 0 0,3 1 0 0,3-1 0 0,-3 0 0 32,0-12 0-32,0 14 0 0,3-3 0 0,-3-11 0 15,0 11 0-15,0-11 0 0,0 11 0 0,0-11 0 16,0 13 0-16,0-13 0 0,0 0 0 0,0 8 0 16,0-8 0-16,0 0 0 0,0 0 0 0,0 0 0 15,0 0 0-15,0 0 0 0,0 0 128 0,0 0-128 0,7 10 0 0,-7-10 0 16,0 0 128-16,0 0-128 15,11 1 0-15,-11-1 160 0,11 0-160 0,-11 0 160 0,0 0-160 0,11-1 0 16,-11 1 0-16,10-5 0 16,-10 5 0-16,11-5 160 0,-11 5-160 0,7-7 160 0,3 3-160 0,-10 4 0 0,8-7 0 15,2 0 0-15,-3 3 0 0,-7 4 0 0,11-7 0 0,-4 2 128 16,-7 5-128-16,0 0 0 0,8-2 0 0,-8 2 0 16,11-5 0-16,-11 5 0 15,13-5 0-15,-13 5 0 0,14-4 0 0,-3 1 0 16,0 2 0-16,-1-2 0 0,5 1 0 0,-4 2 0 0,3-1 0 0,0 1 0 15,7 0 0-15,0-1 0 0,-1 1 192 0,3-3-64 16,2 1-128-16,0 2-176 0,1-2 48 0,-4 2 0 0,2-5 128 0,-2 3 0 16,2-1 0-16,-2 1 0 0,-1-2 0 0,0 3 0 31,-2-1 0-31,2-2 0 0,0 2 0 0,-3-1 0 0,3 1 0 0,-3 0 0 16,-1-1 0-16,1 1 0 0,0 2 0 0,-4-2 128 15,1 0-128-15,-1 1 0 0,0-1 0 0,2 2 0 0,0-2 0 16,-2 0-160-16,2-1 160 0,0 3 0 15,3-5 0-15,-1 3 0 0,-2-2 0 0,2 1 0 16,-2 1 0-16,2 0-128 0,3 2 128 0,0 0 0 0,0 0 0 0,1 0 0 16,-1 0 0-16,0 2 0 0,-2 0 0 0,1 3 0 15,-2-1 0-15,-3 1 0 16,2-3 0-16,-4 3 0 0,1-2 0 0,-2 1 0 0,-1 1 0 0,-2-1 0 16,0 0 128-16,0 1-128 0,-9-5 0 15,9 7 0-15,-9-7-144 0,10 7 144 16,-10-7 0-16,7 7 0 0,-7-7 0 0,0 0 0 15,7 6 0-15,-7-6 0 0,11 6 0 0,-11-6 0 0,11 7 0 0,-4-3 0 16,2 3 128-16,1 0-128 0,1-3 0 0,3 1 0 16,0 4 0-16,0-2 0 0,1 0 0 0,-1 1 0 0,0 2 0 0,0 0 0 15,-3 1 0 1,3-3 0-16,0 2 0 0,-3 0 0 0,-1-2 0 0,-2 2 0 16,-1-5 0-16,-7-5 0 0,7 3 0 0,-7-3 0 0,0 0 0 0,0 0 0 15,0 0 0-15,0 0 208 16,0 0-64-16,0 0-16 0,0 0 80 0,0 0 16 15,0 0 0-15,0 0 0 0,0 0-32 0,0 0-16 16,0 0 0-16,0 0 0 0,0 0-176 0,0 0 160 0,0 0-160 0,0 0 160 16,0 0 96-16,0 0 32 0,7 7 0 0,-7-7 0 15,0 0-160-15,1 10-128 0,-1-10 192 0,0 0-192 16,6 7 160-16,-6-7-160 0,0 0 128 0,0 0-128 16,0 0 0-16,0 0 0 0,0 0 0 0,0 0 0 15,0 0 0-15,0 0 0 0,7 4 0 0,-7-4 0 16,0 0 0-16,0 0 0 0,4 0 0 0,3-3 0 15,-7 3 0-15,7-1 0 0,-3-5 0 0,3 2 0 16,3 0 128-16,-3-3-128 0,-2 0 128 0,2 0-128 16,3 0 192-16,0 0-32 0,1 0-16 0,-4 0 0 15,1 0-144-15,2 0 0 0,-3-1 0 0,1 1-176 16,2 0 176-16,-3-2 0 0,2 2-144 0,-2 1 144 0,0-1 0 0,-1 0 0 16,4-3 0-16,-3 1 0 0,-3 2 0 0,3 1 0 15,-2-6 0-15,2 3 0 16,2-3 128-16,-2 3-128 0,-3 0 128 0,3-3-128 0,-2-1 0 15,-1 1 0-15,1-1 0 0,-3 1 0 0,1-1 0 0,-1-1 0 16,2 0 0-16,-2 0 128 0,-1 3-128 0,3-3 0 16,-2 0 0-16,3 3 0 0,-3 0 0 0,1 1 0 15,1-1 0-15,1-2 0 0,0 5 0 0,2-3 0 0,-3 1 0 0,3 2 0 0,-3-2 0 0,-4 10 0 16,7-8-192-16,-2 2 192 0,-5 6-320 0,9-4 64 16,-2-3 16-16,-7 7 0 31,9-7-1776-31,-9 7-352 0</inkml:trace>
  <inkml:trace contextRef="#ctx0" brushRef="#br0" timeOffset="12498.58">4323 3904 2639 0,'0'0'240'0,"0"0"-240"0,-7-7 0 0,7 7 0 15,0 0 3776-15,0 0 720 0,0 0 144 0,0 0 32 0,0 0-2112 0,0 0-432 0,0 0-80 0,0 0 0 16,0 0-400-16,0 0-80 0,0 0-16 0,0 0 0 15,0 0-560-15,0 0-112 0,-3 10-32 0,3-10 0 32,0 0 48-32,-4 11 0 0,4-11 0 0,0 0 0 15,0 0-192-15,0 0-16 0,0 0-16 0,0 0 0 0,0 0-192 0,0 0-32 16,0 0-16-16,0 0 0 0,0 0-80 0,0 0-16 16,0 0 0-16,-12 7 0 0,12-7-96 0,0 0-32 15,0 0 0-15,0 0 0 0,0 0-208 0,-2 11 144 0,2-11-144 0,2 11 128 16,-2-11 0-16,2 14-128 0,1-3 192 0,-1-1-64 15,-2-10-128-15,5 11 0 0,-1-4 144 0,-4-7-144 16,0 0 0-16,3 11 0 0,-3-11 0 0,1 10 128 16,-1-10-128-16,0 0 128 0,0 0-128 0,-1 12 128 15,1-12-128-15,0 0 0 16,0 0 0-16,-7 13 0 0,2-5 192 0,5-8-16 16,0 0-16-16,-7 14 0 0,0-4-160 0,2 1-224 0,1 0 48 0,0-1 16 15,-1 1 160-15,3-2 0 16,2-9 0-16,-9 11 128 0,6 1-128 0,1-1 0 0,0-1 0 15,1 1 0-15,1 0 0 0,0-11 0 16,0 14 0-16,0-4 0 0,0 1 0 0,0 0 0 16,0-11 0-16,-2 12 0 0,2-3 0 0,0-9 0 15,-4 11 0-15,4-11 0 0,-3 12 0 0,3-12 0 16,0 0 0-16,-7 9 0 0,7-9 0 0,0 0 0 0,0 0 0 0,-8 12 0 0,8-12 0 0,0 0 0 16,-5 9 0-16,5-9 0 15,0 0 128-15,0 11-128 0,0-11 160 0,0 0-160 16,7 9 256-16,-1-2-32 0,4-3-16 0,-3 2 0 15,4-2-208-15,-2-1 176 0,0-3-176 0,3 4 160 0,-3-4-160 0,0 0 0 0,2-4 0 0,-1 1 0 16,-1-1 0-16,3 1 0 0,-4-4 0 0,2 3 0 16,-1-3 208-16,3 0-32 0,-1 0-16 0,0 3 0 15,0-2-160-15,2 0 0 16,-2-1-160-16,3 0 160 16,-3 0 0-16,3 0 0 0,4 1 0 0,-3-1 0 15,2 0 0-15,-3 0 0 0,4 2 128 0,-3 0-128 0,4 1 192 0,0 2 0 16,-1-1-16-16,0 3 0 0,-2 0-16 15,0 3 0-15,2 1 0 0,-1-2 0 0,-1 1 32 0,-1 1 16 16,2-1 0-16,-3-1 0 0,1 1 240 0,-1 1 32 16,0-4 16-16,-3 5 0 0,1-5-256 0,0 2-48 15,-1-2-16-15,0-2 0 0,0 2-48 0,2-3 0 0,-5 1 0 0,3-2 0 16,-1 1-128-16,4-4 0 0,0 0 0 0,-2 0 0 16,2-2 160-16,0 0-160 0,3-2 192 15,-5-1-192-15,2-1 128 0,0 3-128 16,0-1 0-16,0-1 0 0,2-1 0 0,-3 2 0 15,1 1 0-15,0 3 0 0,2-1 0 0,-4 2 0 0,2-1 0 0,-3 3 0 16,3-3 0-16,-3 4 0 16,1 2 0-16,-3-3 0 0,2 2 0 0,-11 2 0 15,9 0 128-15,-9 0-128 0,10 0 0 0,-10 0 0 0,8 0 0 0,-8 0 0 0,0 0 0 0,0 0 0 16,0 0 0-16,0 0 0 0,10 3 0 0,-10-3 0 16,0 0 0-16,0 0 0 0,0 0-128 0,9 7 128 15,-9-7 0-15,9 4-144 16,-9-4 144-16,0 0 0 0,7 7 0 0,-7-7 128 0,7 12-128 0,-7-12 0 15,4 12-176-15,-4-12 176 16,6 8 0-16,-6-8 0 0,0 0-128 0,1 12 128 16,-1-12 0-16,0 0 0 0,0 0 0 0,6 9 0 0,-6-9 0 0,0 0 0 15,0 0 0-15,4 7 160 0,-4-7-160 16,0 0 0-16,8 7 0 0,-8-7 0 0,0 0 0 0,7 7 0 16,-7-7 0-16,0 0 128 0,0 0-128 0,0 0 0 15,0 0 0-15,10 0 0 0,-10 0 0 0,0 0 0 0,0 0 0 0,10 0 0 16,-10 0 0-16,0 0 0 15,11-5 0-15,-11 5 0 0,0 0 0 0,0 0 0 16,0 0 0-16,7-9 128 0,-7 9-128 0,0 0 0 0,4-11 0 0,-4 11 0 16,3-12 0-16,-2 0 0 0,2 4 0 0,-3 8 0 15,0-12-176-15,0 3 176 0,0 9-128 0,1-11 128 0,-1 11 0 0,6-10 0 16,-5 2 0-16,2 1-128 31,1 0-896-31,-4 7-160 0,6-7-32 0,-6 7-21040 0</inkml:trace>
  <inkml:trace contextRef="#ctx0" brushRef="#br0" timeOffset="14276">5516 3979 9663 0,'0'0'864'0,"0"0"-688"0,0 0-176 0,0 0 0 0,0 0 3392 0,0 0 656 16,0 0 128-16,8 7 32 0,-8-7-2496 0,10 7-496 15,-3 0-112-15,-7-7-16 0,11 4-96 0,-11-4-32 0,11 4 0 0,-11-4 0 16,10 3-336-16,-10-3-80 16,7 0-16-16,-7 0 0 15,0 0-208-15,0 0-32 0,8-4-16 0,-8 4 0 16,0 0 304-16,0 0 48 0,0 0 16 0,0 0 0 15,0 0-144-15,0 0-32 0,0 0 0 0,0 0 0 0,0 0-144 0,0 0-16 16,0 0-16-16,0 0 0 0,0 0-112 0,0 0-32 16,0 0 0-16,0 0 0 0,0 0-144 0,-8 7 0 15,8-7 0-15,-10 8 0 0,10-8 0 0,-11 7 0 16,11-7 0-16,-10 7 0 0,10-7 0 0,-8 4 0 16,8-4 0-16,0 0 0 0,-10 6 0 0,10-6 0 15,-10 7 0-15,10-7 0 0,-8 7 0 0,8-7 0 16,0 0 128-16,0 0-128 0,0 0 128 0,-7 8-128 15,7-8 128-15,0 0-128 0,-7 7 128 0,7-7-128 0,0 0 128 16,0 0-128-16,0 0 192 0,0 0-32 16,0 0-16-16,-4 14 0 0,4-14 32 0,-3 11 0 0,3-11 0 0,3 10 0 15,-3-10-48-15,0 0-128 0,1 11 192 0,-1-11-64 16,6 11 16-16,-6-11 0 0,1 10 0 0,-1-10 0 16,3 11-144-16,-3-11 0 0,0 0 0 0,0 11 0 15,0-11 0-15,-4 9 0 0,4-9-192 0,0 0 192 0,-3 10 0 0,3-10 0 16,0 0 0-16,-4 9 0 0,4-9 0 15,0 0 0-15,0 0 224 0,0 0-64 16,0 0-160-16,0 0 192 0,0 0-192 0,-6 11 192 16,6-11 192-16,0 0 32 0,0 0 16 0,6 9 0 0,-6-9-144 0,7 12-32 0,1-5 0 0,2 2 0 15,1-2-256-15,-1 0 0 0,1 0 0 0,0 1 0 32,3-1 0-32,-3-2 0 0,-1-2 0 0,1 3 0 0,0 1 0 15,1 3 0-15,0-3 0 0,-1-1 0 16,-4 1 128-16,-7-7-128 0,7 6 144 0,-7-6-144 15,9 6 0-15,-9-6 0 0,0 0 0 0,0 0 0 16,0 0 160-16,0 0-160 0,0 0 160 0,0 0-160 16,6 0 720-16,-6 0 48 0,10-3 16 0,-3-1 0 0,4-1-176 0,1-2-32 15,1 1-16-15,1 1 0 0,0 3-320 0,2-1-64 16,2-1-16-16,0-1 0 0,0 3-160 0,2-3 128 0,-5-2-128 0,2 3 128 16,-5 1-128-16,2-3 0 0,0 1 0 0,0-2-176 15,-4 2 176-15,-2-1 0 0,2 1 0 0,-10 5-128 16,8-9 128-16,2 2 0 0,-3 0 0 0,-7 7 0 15,7-7 0-15,0 2 0 0,-2-1 128 0,-5 6-128 16,13-7 0-16,-2 2 144 16,0 1-144-16,3 1 0 0,-3 1 208 0,6 0-64 0,1 0-16 0,3 4 0 15,6 0-128-15,3 0 0 0,0 1 0 16,2 2 0-16,-3 3 0 0,3 1 0 16,-1 3 0-16,-2-1 0 0,0 3-128 0,-1 0 128 15,0 4 0-15,0-4 0 0,-3 0 0 0,-3 0 0 0,-1-1 0 0,0-1 0 0,-3 1 0 0,-2-2 0 16,0-3 0-16,-2 1 0 0,2-2 0 0,0 0 0 15,-2-3 0-15,4 0 0 16,-2-1 0-16,0 0 128 0,3 1-128 0,0-4 0 16,2 3 0-16,0-2 0 0,-4 2 0 0,1-3 0 15,1 0 0-15,1 0 0 0,-2 3 0 0,0-2 0 0,-4-1 0 0,1 0 0 0,-1 0 0 0,0 0 0 16,0-1 128-16,-3 1-128 16,-1-3 128-16,-10 3-128 0,8-3 0 0,-8 3 128 15,12-1-128-15,-12 1 0 0,9-6 0 0,-9 6 0 0,0 0 0 0,9-4 0 16,-9 4 0-16,0 0 0 0,7-7 0 0,-7 7 0 15,0 0 0-15,0 0 0 0,2-8 0 0,-2 8 0 32,0-10 0-32,0 10 0 0,0 0 0 0,0 0 0 15,0-11 0-15,0 11 0 0,0 0-144 0,0 0 144 0,0 0 0 0,0 0 0 16,0 0 0-16,0 0 0 0,0 0 0 0,0 0 0 16,0 0 0-16,0 0 0 0,0 0 0 0,0 0 0 15,0 0-144-15,0 0 144 0,0 0 0 0,0 0 0 16,0 0 0-16,0 0 0 0,-2-10 0 0,2 10 0 0,0 0 0 0,0 0 0 15,0 0 0-15,0 0 0 0,0 0 0 0,0-8 0 16,0 8 0-16,0 0 0 0,5-12 128 0,-5 12-128 16,0 0 0-16,0 0 0 0,7-8 0 0,-7 8 0 15,0 0 0-15,0 0-192 0,0 0 192 0,0 0-192 0,7-6 192 0,-7 6 0 16,0 0 0-16,0 0 0 16,0 0 0-16,0 0 0 0,0 0 0 0,0 0 0 15,6-7 0-15,-6 7 0 16,0 0 0-16,0 0 0 0,0 0 0 0,7-6 0 0,-7 6 0 15,0 0 0-15,0 0 0 0,0 0 0 0,5-12 0 0,-5 12 0 16,7-9 0-16,-7 9 0 0,7-12 0 0,-3 1 0 16,1 2 0-16,-3-1 0 0,-2 10 0 0,5-14 0 15,-3-1 160-15,-2-1-160 0,2 2 128 0,-4-2-128 0,2-3 0 0,0 1 0 0,0 0 0 0,0-3 0 16,2 3 0-16,0 0 0 0,-2 4 0 0,3 0 0 31,-1-1 0-31,0 1-176 0,-2 1 176 0,3 5-192 16,-3 8-688-16,0 0-144 0,0 0-16 15,0 0-16-15,0 0-2496 0,0 0-496 0</inkml:trace>
  <inkml:trace contextRef="#ctx0" brushRef="#br0" timeOffset="18127.97">6800 3780 4079 0,'-10'15'176'0,"3"-2"48"0,0-5-224 0,7-8 0 15,0 0 0-15,0 0 0 0,0 0 3200 0,0 0 576 0,0 0 128 0,0 0 32 16,0 0-2928-16,0 0-592 0,0 0-112 0,0 0-32 15,0 0 128-15,0 0 32 16,0 0 0-16,0 0 0 0,0 0 416 0,0 0 96 16,0 0 16-16,0 0 0 0,0 0-448 0,0 0-96 0,0 0-16 0,0 12 0 15,-1 0-224-15,-5-1-48 0,6-11-128 0,-6 8 192 16,6-8-16-16,0 0-16 0,0 0 0 0,0 0 0 0,0 0 32 0,-6-5 0 16,6 5 0-16,0-14 0 0,1-4 144 0,4 1 48 0,0-1 0 0,2 1 0 15,0 2 32-15,0-2 16 0,0 2 0 0,-3 3 0 31,3 0-160-31,-6 6-16 0,-1 6-16 0,0 0 0 16,0 0 304-16,0 0 64 0,0 0 16 0,0 0 0 16,0 0-64-16,0 0-16 0,0 0 0 0,0 0 0 0,0 0-400 0,0 0-144 15,0 0 0-15,0 0 144 0,0 0-144 0,0 0 0 16,0 0 0-16,0 0 0 0,0 0-144 0,0 0 144 0,3-12-192 0,-3 3 192 31,3-2 0-31,-3 4 0 0,0 7 0 0,0-11 144 16,1 1-144-16,-1 10 0 0,3-7 0 0,-3 7 0 0,0-9 0 0,0 9 0 15,3-7 0-15,-3 7 0 0,0 0 0 0,-3-9 0 16,0 2-160-16,3 7 160 0,-4-9 0 0,0 0 0 0,1-1 0 0,-1 2 160 16,0 1-160-16,1-3 0 0,-1 2 0 0,-2 1 0 0,2-4 0 15,0 1 0-15,-2-1 0 0,2 1 0 0,0 2 0 16,0-3 0-16,1 1 0 0,0 0 0 0,2 2 0 0,1 8 0 16,-3-13 0-16,3 13 0 0,-3-11 0 0,3 11 0 15,-1-11 0-15,1 11 0 16,0 0 0-16,-5-11 0 0,5 11 0 0,0-10 0 15,0 10 0-15,0 0 0 0,0 0-160 0,0-11 160 16,0 11 0-16,0 0 0 16,0 0 128-16,2-11-128 0,-2 11 0 0,0 0 0 0,0 0 0 0,0 0 0 0,4-7 0 0,-4 7 0 15,0 0 0-15,0 0 0 0,0 0 128 0,0 0-128 16,0 0 0-16,0 0 0 0,0 0 0 0,0 0 0 16,0 0 0-16,6-10 0 15,-6 10 192-15,0 0-192 0,0 0 192 0,7-5-192 0,-7 5 0 0,0 0 0 16,8-3 0-16,-8 3-144 0,10-4 144 0,-10 4 0 15,11-3 0-15,0 0 128 16,-1 0-128-16,1 2 0 0,0-3 0 0,0 1-128 16,-1 0 128-16,1 2 0 0,3 1 0 0,-3 0 128 0,0 0 32 0,2 1 16 15,1 2 0-15,-3 0 0 0,3-2-176 16,-3 2 0-16,3 0 0 0,-3 1 0 0,3-1 0 0,-3 1 288 16,3-3-48-16,0 5-16 15,0-2-224-15,-1-1 144 0,-1 2-144 0,-4 1 128 16,4-3-128-16,-3 1 0 0,1-1 0 0,-10-3 0 0,11 4 320 0,0 0 0 15,-2-1-16-15,-9-3 0 0,10 4-304 0,-10-4 0 16,11 3 0-16,-11-3 0 0,12 5 0 0,-1 1 208 16,-11-6-32-16,9 1-16 0,-9-1 96 0,10 3 0 15,-10-3 16-15,11 3 0 0,-11-3-272 0,0 0 0 0,0 0 0 0,0 0 0 0,0 0 0 0,0 0-304 16,0 0 64-16,0 0 16 0,0 0 224 0,0 0 0 31,0 0 0-31,0 0 0 0,0 0 0 0,0 0-192 16,-11-4 192-16,11 4-192 0,-12-2 192 0,12 2 0 0,-14-1 192 0,14 1-192 15,-11-3 0-15,11 3 0 16,-9-4 0-16,9 4 0 0,0 0 0 0,-7-7 0 16,7 7 0-16,-7-11-192 0,7 11 192 0,-3-13 0 15,3 2 0-15,1 3-144 0,3-5 144 0,-2 2 0 0,3 3 128 16,-5 8-128-16,5-12 0 0,-5 12 0 0,4-8 0 0,-4 8-128 0,5-8 128 0,-5 8 0 0,0 0 0 16,0 0 0-16,7-7 144 0,-7 7-144 15,0 0 192-15,0 0-192 16,0 0 176-16,9 4-176 0,-9-4 160 0,7 7-160 15,0 3 256-15,-5-2-32 0,3 2-16 16,-1 1 0-16,0 0-208 0,-1 2 0 0,1-1 128 0,-1 1-128 16,-1 2 0-16,0 2 0 0,3-3 128 0,1 4-128 0,0-3 0 0,1 2 128 15,-3-2-128-15,3 2 0 0,0 1 0 16,-3 0 0-16,3 3 0 0,-3-1 0 16,2-4 0-16,-2-2 128 0,-4-14-128 0,0 0 0 15,8 0-432-15,2-4-128 0,4-8-16 0,0-7-11104 16,1-6-2208-16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31.350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10916 6305 2639 0,'0'0'240'0,"0"0"-240"0,0 0 0 0,0 0 0 16,0 0 2032-16,0 0 352 0,0 0 80 0,0 0 16 16,0 0-2096-16,3 9-384 0,-3-9 0 0,0 0-224 0,0 0 480 15,0 0 112-15,6 9 16 0,-6-9 0 0,0 0 1472 0,5 7 320 16,-5-7 48-16,0 0 16 16,7 11-288-16,-7-11-48 0,0 0-16 0,0 0 0 0,0 10-944 0,0-10-192 0,-3 11-48 0,3-11 0 15,-9 7-560-15,9-7-144 0,-11 7 0 0,-1-7 0 16,1 0 0-16,11 0 160 0,-14-3-160 0,5-1 160 15,9 4-160-15,-12-7 192 0,4 0-192 0,-2 0 192 16,10 7 832-16,-7-9 192 0,-2 0 16 0,0-1 16 16,2 2-352-16,-4-4-80 0,0 0-16 0,1 1 0 15,-1 0-464-15,-6-1-80 0,2-1-32 16,1-1 0-16,-1-3-224 0,1 2 0 16,1-3 0-16,2 0 0 0,0 0 208 0,-5-2 0 0,7 1 0 0,-5-2 0 15,0-4 176-15,3 1 48 0,0 2 0 0,-1-3 0 0,0-3-192 0,-2 0-48 16,1-1 0-16,1-1 0 15,-1-2 32-15,4-3 0 0,-3 3 0 0,3-2 0 0,0 0 160 0,-2-2 16 16,4-3 16-16,0 0 0 0,-3 0 64 0,1 0 16 16,0 0 0-16,-2-3 0 0,-1 1-368 0,-1 0-128 15,-1-3 0-15,0 3 0 16,0-3 128-16,-4-2-128 0,4 0 0 0,-7-1 0 16,-1-3 0-16,-2 0-160 0,-1 0 0 0,-1-1 0 15,-2 3 160-15,0-1 0 0,1 4 0 0,2 3 128 0,4 2-128 0,0 5-160 16,8 0 160-16,1 9-208 0,5 5 64 0,3 1 16 15,6 5 0-15,3 4 0 16,4 4-2688-16,7 4-544 0,9 2-96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33.314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11926 6196 21311 0,'0'0'944'0,"7"9"192"0,2-1-912 0,-2 1-224 0,4-2 0 0,-2-1 0 16,1 0 832-16,-1 1 128 0,2-3 32 0,-2-1 0 0,1 1-544 0,-3-2-96 0,1-2-32 0,-8 0 0 16,10 0-64-16,-10 0 0 15,9-2-16-15,-9 2 0 0,12-7 624 0,-5 3 128 0,-7 4 32 0,0 0 0 16,4-7 192-16,0 0 64 0,0-3 0 0,-4 10 0 16,0 0-384-16,6-8-64 0,-6 8 0 15,1-13-16-15,2 5-112 0,-3 8 0 0,3-10-16 0,-3 10 0 16,4-8-464-16,-4 8-96 15,7-13 0-15,-4 5-128 0,-3 8 240 0,7-10-64 16,4 3-16-16,-4 0 0 0,4 2 288 0,-3-1 64 16,5 2 16-16,-13 4 0 0,12-7 16 0,2 3 0 15,-1-2 0-15,-1 2 0 0,1 0-112 0,-1 0-32 16,1-2 0-16,0 2 0 0,3 1-400 0,0-1 0 0,3 0 0 0,-1-3 0 16,3 3 208-16,-1-3-32 0,3 0-16 0,2 0 0 15,3-3-160-15,-3 3 0 0,5 1 0 0,-2-2 0 16,-2 0 0-16,2-6 128 0,1 3 32 0,-1-3 0 15,0-2 128-15,-7 2 32 0,4 1 0 0,-4-4 0 16,1 1-128-16,-4-2-32 0,3-3 0 0,-5-1 0 0,2 1-160 16,-2-4 160-16,3-3-160 0,-1 0 160 0,-2-1-160 0,4-2 0 15,4-1 0-15,-4 2 0 0,1-1 0 0,-2 2 192 16,-1-3 0-16,0 0 0 16,0 2 128-16,0 3 16 0,-1-5 16 0,-2-1 0 0,3 1-128 15,-1 0-32-15,1-3 0 0,-3 3 0 0,2 0 32 16,-2 0 0-16,2 0 0 0,1 3 0 0,-1-6-32 0,1 6-16 15,-3-2 0-15,2 5 0 0,1-2-16 16,0 6 0-16,-4 1 0 0,5 0 0 16,-4 3-160-16,2 0 128 0,1-1-128 0,0 3 128 0,-1 2-128 0,1 0 0 15,0 1 144-15,-1 4-144 0,-5-3 0 0,1 1 0 16,-2-3 0-16,-4 2 0 0,-3 1-128 16,-4-1 128-16,0-3-128 0,-8-2 128 15,-6-1-832 1,-10-5-64-16,-10-8-32 0,-5-4 0 0,-5-8-1904 0,-4-3-384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16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11718 4334 12495 0,'0'0'544'0,"0"0"128"0,0 0-544 0,0 0-128 0,0 0 0 0,0 0 0 0,1-9 544 0,2 0 80 0,0 0 16 0,-3 9 0 15,0-12-208-15,0 3-48 0,1-3 0 0,-2 1 0 32,2 2 624-32,2-1 112 0,-3 1 32 0,0 9 0 15,3-11 144-15,2 4 48 0,1 0 0 0,-6 7 0 0,0 0-192 0,11-4-48 16,-1 3 0-16,-3 4 0 0,4 1-528 0,-4 3-128 0,4 0 0 0,0 5-16 15,3 2-16-15,2 2 0 0,0-3 0 0,2 7 0 16,3 1 96-16,2 0 0 16,2 4 16-16,5 3 0 15,2 0-320-15,2 2-64 0,4 4-16 0,1 3 0 0,4 2 48 16,0 3 0-16,7-1 0 0,5-1 0 0,3-2-48 16,-1-1-128-16,0 2 192 0,-6-2-64 0,-5-1 432 0,-2-1 80 15,1-3 0-15,-6-3 16 0,-6-1 48 0,-2-3 16 16,-2-4 0-16,-4-3 0 0,-4-4-464 0,-7-3-80 0,-5-3-32 15,-9-8-12240 1,-7 7-2464-16</inkml:trace>
  <inkml:trace contextRef="#ctx0" brushRef="#br0" timeOffset="1755.28">8329 4311 26943 0,'0'0'1200'0,"0"0"240"0,0 0-1152 0,0 0-288 0,0 0 0 0,0 0 0 0,0 0 768 0,0 0 112 15,-11 0 16-15,11 0 0 0,-11 0-448 0,11 0-64 16,0 0-32-16,-13 4 0 0,13-4-96 0,0 0 0 0,-12 5-16 0,12-5 0 16,-10 9 80-16,10-9 32 15,-10 10 0-15,10-10 0 16,-8 11-160-16,8-11-48 0,-7 11 0 0,7-11 0 0,-4 11-16 0,4-11 0 16,0 0 0-16,-7 13 0 15,7-13 192-15,-7 11 48 0,7-11 0 0,0 0 0 0,0 0-112 0,-6 11 0 16,6-11-16-16,-1 14 0 0,1-14 64 0,0 11 16 0,4 0 0 0,-1-1 0 31,4 0 0-31,-3 1 0 0,3-3 0 0,0 3 0 0,1 2-112 0,2-2-16 16,0 0 0-16,1 0 0 0,0-1-32 0,0 0-16 15,3 1 0-15,0-3 0 0,1 2-144 0,2-3 192 16,1 0-192-16,0 0 192 0,5 0-192 0,-3 0 0 0,4 0 0 0,-3 1 0 0,4-4 0 16,-3 2 0-1,-1-2 0-15,2-1 0 0,0 1 0 0,0 3 128 0,0-3 32 16,2 0 0-16,1 1-160 0,-4 2 0 0,2-2-160 0,-2-1 160 15,3 3 0-15,-3-2 0 0,6-1 0 16,0 3 0-16,0-2 0 0,4 2 0 0,4-5 0 0,-2 3 0 0,3-1 0 16,-5-1 0-16,0 1 0 0,0 1 0 0,1-3 0 0,-4 3 0 15,-1-1 0-15,1 1 0 0,-1-1 0 0,0-1 0 16,1 1 0-16,-1-2 0 0,-2 3 0 0,5-3 0 16,1 1 128-16,4-1-128 0,-1-2 0 0,1 0 0 15,1-2 0-15,-1-1 0 0,-1 1 0 0,-3-2 160 0,3 1-160 0,-6 1 128 16,0-3 16-16,2 1 0 0,-2-1 0 0,0 1 0 15,2-1-144-15,-2 5 0 0,3-5 0 0,1 3 0 16,6 0 0-16,-3 0 0 0,3-1 224 0,0 1-64 16,0 0-160-16,-4-1-144 0,1 3 144 0,-1 0-208 15,-3 0 336 1,1 3 80-16,-1 1 16 0,1 1 0 16,-1-3 32-16,0 3 16 0,0-1 0 0,3 1 0 0,-2-3 32 15,5 0 0-15,1 1 0 0,-3 1 0 16,-1-4-16-16,1 3 0 0,-4-1 0 0,0 0 0 0,0 0 64 15,-3 1 16-15,-1-1 0 0,0 3 0 0,-3-3-176 0,-2 0-16 16,-1 1-16-16,-1-1 0 0,0 0 48 0,0 2 16 0,0 1 0 0,1-2 0 16,3 1 0-1,-4 1 0-15,1-3 0 0,2 3 0 0,-3-3 0 0,4 3 0 0,-3-3 0 0,3 3 0 0,-1 1 0 0,1-1 0 16,-3 3 0-16,3 2 0 0,1 0-64 0,-3 1-16 31,0 0 0-31,-3 0 0 0,6 2 144 0,-4-1 32 0,2 1 0 0,-2-1 0 16,0 1-128-16,2-1 0 15,-3 2-16-15,1 0 0 0,2-1-48 0,-5-1 0 0,1 2 0 0,-2 0 0 0,0 0-128 16,0 0 0 0,-4-3 0-16,1-1 0 0,-1-2 0 0,0 2 0 15,-4 1 0-15,1-2 0 0,-4 0 0 0,0-2 0 0,0 0 0 0,-7-7 0 16,9 9 0-16,-9-9 0 0,4 7-128 0,-4-7 128 0,0 0 0 16,0 0-144-16,0 0 144 0,0 0 0 15,0 0 0-15,0 0 0 0,0 0 0 0,9-6 0 0,-2-1-240 0,0-3-32 16,-2-1-16-16,2 1 0 31,0-1-1312-31,2-7-272 0,2-3-48 0,-4 3-19344 0</inkml:trace>
  <inkml:trace contextRef="#ctx0" brushRef="#br0" timeOffset="53275.48">4348 9292 5407 0,'0'0'240'0,"0"-14"48"0,2-1-288 0,0 1 0 0,1 3 0 0,-3-1 0 15,0 12 6672-15,0-9 1280 0,0 9 256 0,0 0 48 16,0 0-5552-16,0 0-1104 0,0 0-240 0,8-3-32 16,-8 3-528-16,10 3-96 0,-1 1-32 0,3 3 0 0,-4 0-320 0,2 3-64 15,1 1-16-15,-4-3 0 16,3 2-96-16,-5 0-32 0,1-2 0 0,-6-8 0 16,4 11-144-16,-4-11 0 0,3 11 0 0,-3-11 0 15,0 13 0-15,0-13 0 0,-6 14 144 0,1 0-144 0,-2-3 0 0,0 0 0 16,0 0 0-16,-3 0 0 0,3 0 0 0,0 3 0 15,0 3 0-15,0-2 0 16,3 2-1536 0,1 4-384-16,2-3-80 0,-4 3-16 0,5 1-608 0,0-1-112 0,0-3-16 0</inkml:trace>
  <inkml:trace contextRef="#ctx0" brushRef="#br0" timeOffset="54001.63">5039 9734 6959 0,'0'0'624'15,"0"0"-496"-15,0 0-128 0,7-4 0 0,0-1 4944 0,-7 5 976 16,4-2 192-16,-4 2 32 0,7-3-3808 0,-7 3-768 0,9-3-160 0,-3 3-16 0,4 3 224 0,-3 1 48 15,0 2 16-15,-3-4 0 0,3 3-480 0,0-4-112 16,-7-1 0-16,7 5-16 16,2-3-304-16,-4 1-48 0,-5-3-16 0,0 0 0 15,0 0-256-15,0 0-48 16,0 0-16-16,0 0 0 0,0 0-384 0,0 0 0 0,0 0 0 0,-17 2 0 16,4-2 0-16,0 2 0 0,3-2 128 0,-4 0-128 15,0-2 144-15,-1 4-144 0,-2 2 160 0,-1 2-160 16,0 1 128-16,0 0-128 0,-3 1 0 0,3 4 0 0,-4 4 0 0,1-1 0 0,-3 3 0 0,4 3 0 31,-3 3 0-31,2-3 0 0,-1 4 0 0,-4 0 0 16,1 0 0-16,0 0 0 0,2 0 0 0,-4 3 0 15,1 1 0-15,-1 1 0 0,-1 0 0 0,3 0 0 16,0-3 128-16,0 3-128 0,3-1 0 0,1 2 0 0,3-5 0 0,-3 2-256 16,7 0 16-16,0-3 16 15,-2 0-272-15,3-4-48 0,3 0-16 0,1-2 0 16,2-2-272-16,-2-3-48 0,5-3-16 0,-2-1-12112 15,6-10-2432-15</inkml:trace>
  <inkml:trace contextRef="#ctx0" brushRef="#br0" timeOffset="54835.96">4798 10302 10991 0,'0'0'976'0,"0"0"-784"0,0 0-192 0,0 0 0 15,3 12 4592-15,-3-12 864 0,0 0 176 0,0 0 48 16,0 0-3568-16,0 0-704 0,0 0-128 0,0 0-48 16,0 0-464-16,0 0-80 0,0 0-32 0,0 0 0 0,0 0 432 15,9-3 96-15,-9 3 16 0,13 0 0 0,-13 0 144 0,13-4 48 16,0 4 0-16,-1-5 0 0,-12 5-368 0,11-2-80 16,0-4-16-16,3 2 0 0,-3 0-448 0,-1-3-96 15,1 3 0-15,0-3-16 0,-1-3-368 0,1 1 0 0,3-2 0 16,-3 2 128-16,0-1-128 0,0 1 0 0,2 2 0 0,-2 2 0 15,3 1 0-15,-6 1 0 0,-8 3 0 0,0 0 0 16,10 0 0-16,-10 0 0 0,10 1 0 0,-10-1 0 0,0 0 0 0,0 0 0 31,0 0 0-31,0 11 0 0,0-11 0 0,-3 14 0 0,-4-2 0 0,0-1-128 16,0 4 0-16,0 0 0 0,0 1 0 0,-1-2 0 0,-5 0 128 0,2-1 0 16,3 3 0-16,-2-1 0 0,-1 2 0 15,0-2-128-15,4-1 128 0,-3 0-128 0,2 0 128 0,-2 0 0 16,0-4 0-16,2 1 0 0,1 0 0 0,0-1 0 15,7-10-144-15,-9 8 144 16,9-8 0-16,-5 10 0 0,5-10 0 0,0 0 0 16,0 0 0-16,0 11 0 0,0-11 0 0,4 11 0 15,2-4 0-15,1 0 0 0,-7-7 128 0,11 8-128 0,3-2 0 16,-6 1 0-16,5 0 0 0,2 0 0 16,-1 0 0-16,1 1 0 0,5-1 144 0,-1 0-144 0,2 0 0 15,0 0 0-15,1 0 0 0,4 0 0 16,-3 0 0-16,0 0 0 0,0 1 0 0,0-1 0 0,-5 0 0 0,0-2 0 15,3-1 0-15,-3-2 0 0,-1 1 0 0,-4-3 0 16,3 0 0-16,-5 0 0 16,-1-5 0-16,-3 1 0 0,-7 4-192 0,7-9 64 0,1 2 128 0,-1 0 0 0,0 0-144 0,0 0 144 31,3 0-256-31,-3 0 32 0,-7 7 0 0,7-7 0 16,-7 7-1584-16,11-7-320 0,-11 7-64 0,11-4-16 15,-11 4-2144-15,10-7-416 0</inkml:trace>
  <inkml:trace contextRef="#ctx0" brushRef="#br0" timeOffset="55465.59">5988 10141 18479 0,'0'0'1648'0,"0"0"-1328"0,-7-9-320 0,-1-2 0 0,-3 1 2096 0,4-1 336 0,0 0 80 0,0 0 16 15,-4 1-864-15,11 10-160 0,-11-11-32 0,-2 4-16 0,13 7-320 0,-14-10-64 16,3 6-16-16,11 4 0 16,-11-4-176-16,11 4-48 0,0 0 0 0,-15 4 0 0,15-4-48 0,-13 9-16 15,5 3 0-15,-2 1 0 16,3 6-288-16,0 2-64 0,0 3-16 0,-1 2 0 0,1 1-272 0,-3 1-128 16,3 1 0-16,-1 2 128 0,-2 1 0 0,1 0-128 15,2 0 192-15,0 0-64 0,1-3-128 0,1-1 0 0,-2 1 0 0,5-1 0 16,-1-3 0-16,3-4-144 0,0 0 144 0,0-2-208 15,3 0 336-15,-1-3 64 0,0 0 0 16,3-2 16-16,2-2-64 0,2-1-16 0,2 0 0 16,3-4 0-16,0 0 64 0,2 0 16 0,4-3 0 0,1-2 0 15,3-2 144-15,-2 0 32 0,3-2 0 0,-3-2 0 0,2-3-64 0,-3 0-16 16,0-4 0-16,-2 1 0 0,2-3-304 0,-7-1 0 16,1 0 128-16,-1-2-128 0,-2 1 0 0,0 0 0 15,-4 2 0-15,-3-1 0 0,0 0 0 0,-5-1 160 31,-5 1-160-31,-1 0 128 0,-1-3-128 0,-5 2 0 0,-1 1 0 0,-8 0 0 16,-3 0-256-16,-2 3 32 0,-2 0 0 0,-7 0 0 16,2 4 224-16,-2 4 0 0,-1-1 0 0,-2 1 0 0,2 3-144 0,2 4 144 15,4 3-128-15,2 4 128 16,1 2-1024-16,6 1-128 0,0 1-32 16,6 6 0-16,1 0-304 0,3-2-64 15,0 2-16-15,4 0 0 16,0 0-1584-16,0 1-320 0,4-1-64 0</inkml:trace>
  <inkml:trace contextRef="#ctx0" brushRef="#br0" timeOffset="56627.57">6678 9355 8287 0,'0'0'736'0,"-5"-7"-592"0,1 0-144 0,-1 0 0 0,1 0 2624 0,4 7 480 0,-7-11 96 0,2 2 32 16,5 9-2128-16,-6-8-416 0,6 8-96 0,-3-10-16 15,3 10 320-15,-4-11 48 0,4 0 16 0,-3 1 0 16,3 2 624-16,0 8 128 0,3-14 16 0,1 3 16 15,-1-1-16-15,1-1 0 0,-1 0 0 0,3 0 0 16,-1 0-720-16,2-4-160 0,4 1-16 0,-2 0-16 0,1 0-816 0,-1-2 0 0,2 0-144 0,-2 1 16 16,2 2 128-16,-1 3 128 15,0 5-128-15,-2 2 176 0,-1 3 144 0,-7 2 16 16,14 0 16-16,-4 2 0 16,-2 1 288-16,-1 4 48 0,0 0 16 0,-3 2 0 15,2 0-336-15,-5 2-64 0,2 3-16 0,-3-2 0 0,0 1-288 0,0 1 0 16,-3 0 0-16,2 0 0 0,-2 2 0 15,3-1-144-15,-3 2 144 0,2-1-192 0,1 2 192 16,-3 1 0-16,3-1 0 0,0 3 0 0,-3-3 0 0,3 0 0 16,0-1 0-16,-1 2 0 0,-2-1 0 0,3 0 0 0,0 2 0 15,3-5 0-15,-3-1 0 0,1 0 0 16,2 0 0-16,-3 1 0 0,0 2 0 0,3-3 0 0,-2 0 0 0,2 1 128 16,-3 1-128-16,3-2 0 15,1-1 128-15,0 1-128 0,3 0 0 0,0 0 0 0,0-1 0 16,1-1 0-16,2 0 0 0,0-1 224 0,1 0-48 0,0 0-16 0,3-1-160 15,0-1 128-15,1 0-128 0,2 1 128 0,-2-3 208 0,3 0 48 16,1-3 0-16,-3 3 0 16,-2-5 16-16,4 4 16 0,0 0 0 0,1-5 0 0,-3-1-208 0,-2 0-32 15,4-1-16-15,-4-2 0 0,4-1-160 16,1-2 0-16,-1 0 0 0,3 1 0 16,1 1 160-16,-1 0-160 0,0-2 192 0,-3 0-192 15,3 1 0-15,-6 1 0 0,2-1 0 0,-3 1 0 0,-3-1-144 0,-3 1-144 16,-8 4-32-16,7-7-14336 15,-1-3-2864 1</inkml:trace>
  <inkml:trace contextRef="#ctx0" brushRef="#br0" timeOffset="57080.02">7794 8963 22463 0,'12'-10'1984'0,"-2"6"-1584"0,0-3-400 0,-2 2 0 15,-8 5 3184-15,0 0 544 0,7 1 112 0,0 4 32 16,-3 5-3008-16,2 4-608 0,-6 7-112 0,-3 6-16 0,0 3-128 0,-1 4 192 0,0 7-64 0,-3 3 0 31,0 2-128-31,-4 2 0 0,-3 3 0 0,-4-1 0 16,0-3-160-16,-2 2 160 0,-2 1-192 0,-3 0 192 0,-3-4-128 0,1 0 128 15,-5-1 0-15,2 4 0 0,-3-3 0 0,4 4 0 16,-3-1 0-16,-4-2 0 0,1 2 0 0,-1-2 0 16,1 1 0-16,3 0 0 0,3 1 0 0,1-1 0 0,5-2 0 0,3-3 0 15,-1-3 0 1,3 1 0-16,-3-1 0 0,0-5 0 31,-2-2-1344-31,5-2-304 0,-3-2-64 0,3-6-12912 0</inkml:trace>
  <inkml:trace contextRef="#ctx0" brushRef="#br0" timeOffset="57687.75">7706 9944 30575 0,'0'0'1344'0,"0"0"304"0,4 10-1328 0,2 1-320 0,-4-1 0 0,3 1 0 16,-1 0 880-16,3 3 96 0,0 1 32 0,0 2 0 16,0 1-208-16,0 3-32 0,-3 4-16 0,3 0 0 15,0 2-288-15,0 1-48 0,0 0-16 0,1-1 0 16,2-4-48-16,-6 0-16 0,3 0 0 0,-4-5 0 16,1-1-336-16,-4-3 0 0,3-2 0 0,-3-12 0 0,0 0 192 0,0 0 112 15,0 0 16-15,0 0 16 0,0 0 272 0,0 0 48 16,0 0 16-16,0 0 0 0,-10-4-352 0,3-7-80 0,7 0-16 0,3-6 0 15,-2 2-16-15,5-5 0 0,-2 1 0 0,3-2 0 32,4-2-208-32,-1 4 144 0,1-1-144 0,0 6 128 0,3 0 32 0,1 0 0 0,2 1 0 0,4 3 0 15,-3 1 16-15,0 5 0 0,0-1 0 0,3 3 0 16,0 4-176-16,0 0 0 16,4 3 0-16,-2 2 128 0,-1 2 0 0,2 5 0 15,-6-1 0-15,0 6 0 0,3-1 16 0,0 5 0 0,-6 2 0 0,2 6 0 0,-5 1-144 16,1 7 0-16,-2 0 0 0,-4 4-176 0,-3 0-64 0,0-4-16 31,-1 0 0-31,-3-5 0 0,-3-2 128 0,-2-2 128 0,-5-5-208 0,0-2 80 16,-2-4-160-16,-2-4-32 0,-7-3 0 0,0-5 0 31,3-7-192-31,-7-3-32 0,-6-4-16 0,-1-4 0 16,-2-7-2144-16,0-1-432 0</inkml:trace>
  <inkml:trace contextRef="#ctx0" brushRef="#br0" timeOffset="58025.78">7603 10039 30399 0,'0'0'1344'0,"7"-6"288"0,0 2-1312 0,0-3-320 16,2-1 0-16,-2 1 0 0,2 0 1664 0,0 0 256 0,5-4 48 0,-1 1 16 0,4-4-272 15,-2-1-48 1,2-2-16-16,1 0 0 0,0-1-544 0,3 3-96 16,4-6-32-16,-3 6 0 0,5 1-432 0,-2 0-96 15,0 3 0-15,0-1-16 0,0 6-304 0,-4 0-128 16,-3 2 128-16,3 4-128 0,-3 0 0 0,-4 3 0 0,-1 1 0 0,-6 0 0 31,-7-4-1344-31,0 0-160 0,2 14-32 0,-4 0 0 16,-3 0-2304-16,-3-3-480 0,-4 0-96 0,12-11 0 0</inkml:trace>
  <inkml:trace contextRef="#ctx0" brushRef="#br0" timeOffset="58731.71">8216 9833 24879 0,'6'12'1088'0,"-6"-12"256"0,1 13-1088 0,-1-13-256 0,3 8 0 0,-3-8 0 0,3 10 544 0,-3-10 48 0,0 0 16 0,0 0 0 16,0 0 1040-16,0 0 208 0,11 0 32 0,-3-4 16 0,-1-3-480 16,-1-4-80-16,1-2-32 0,1-2 0 15,2-3-176-15,1-2-48 0,0 1 0 0,0-2 0 0,3 0 192 0,3 3 16 31,4 0 16-31,1-1 0 0,3 5-416 0,0 3-64 16,-1-1-32-16,1 3 0 0,2-2-448 0,-2 6-96 16,3 1 0-16,-8 2-16 0,1 2-240 0,2 4 144 0,-7-2-144 0,0 3 128 15,0 2-128-15,-4-1-224 0,-1 2 48 0,0 1 16 0,-4-1 16 0,0 2 0 16,0-1 0-16,-4 3 0 0,1-4 16 0,-3 4 0 16,1 1 0-16,-2 1 0 0,-3 3 128 15,-1-1 0-15,1 7 0 0,-4-1 0 0,-2 6-160 0,0 0 0 16,-5 4 0-16,-2 4 0 15,0 0-320-15,-2 2-64 0,-6 2-16 0,-3 2 0 16,0-4-112-16,-6 1-32 0,4-2 0 16,-3 0 0-16,1-2 480 0,5-3 96 0,2 0 128 0,5-6-208 0,2-1 208 0,6-1 128 15,4-3 0-15,0-3-128 16,4-3 288-16,2-1-48 0,1 0-16 0,4-4 0 0,-4-10 432 0,14 11 96 0,1-4 16 0,6 0 0 16,0-3-64-16,6-7 0 15,3 2 0-15,4-6 0 16,3-3-176-16,0 0-32 0,-3-1-16 0,3-1 0 0,-3-2-288 0,-1 1-64 15,-4 1-128-15,-4 2 192 16,3-1-192-16,-2 1 176 0,-1 6-176 0,2 0 160 16,-1 1 48-16,2 0 16 0,0 2 0 0,-3 1 0 15,2 0-32-15,-1 0 0 0,-1 0 0 0,0 1 0 16,0 2-192-16,-2-3 0 0,-2-3 0 0,0 3 0 0,-3 0 0 0,-3 0 0 0,2 0 0 16,-2 3 0-16,-2-3 0 0,-1 0 0 15,2-3 0-15,-4 2 0 0,1 1 304 0,-4-3 16 0,0 0 0 16,0-2-16704-1,-3-2-3328-15</inkml:trace>
  <inkml:trace contextRef="#ctx0" brushRef="#br0" timeOffset="74300.98">4258 10963 9663 0,'0'0'864'0,"0"0"-688"0,0 0-176 0,0 0 0 0,0 0 3968 0,0 0 768 0,0 0 160 0,-2 14 32 16,2-14-3216-16,0 0-640 0,-3 11-128 0,3-11-32 16,0 0-16-16,-6 11 0 0,6-11 0 0,-7 10 0 15,7-10 272-15,-12 7 48 16,12-7 16-16,-13 3 0 0,13-3 240 0,-12 4 32 0,12-4 16 0,-13 3 0 15,13-3-368-15,-14 4-80 16,14-4-16-16,-14 4 0 0,14-4-672 0,-11 4-144 16,-1 0-32-16,12-4 0 0,-12 6-80 0,4 1 0 0,-2-3-128 0,2 3 192 15,8-7-192-15,-10 7 0 0,-4 3-144 0,3 1 144 0,0-3 0 0,-2 6 0 16,1 3 0-16,-5 5 0 0,-1-1 0 0,0 4 0 16,0 3 0-16,-2 1 0 15,1-1 0-15,-2-1 0 0,3 4 0 0,-3-5 0 16,5-1 0-16,2-1 0 0,-2-2 0 0,5 2 0 0,-1-3 0 0,1-2 0 15,1-1 0-15,4-1 0 0,-3-2 0 0,2 2 0 0,2-3 0 0,0-3 0 32,1 0-128-32,4-11 128 0,0 0 0 0,0 0-144 31,0 0-1680-31,0 0-336 0,0 0-64 0,0 0-10752 0,0-14-2144 0</inkml:trace>
  <inkml:trace contextRef="#ctx0" brushRef="#br0" timeOffset="75142.78">4359 11440 4079 0,'0'0'368'0,"0"0"-368"0,-10-6 0 0,10 6 0 0,-8-5 5792 0,8 5 1088 0,-7-6 224 0,7 6 32 16,-7-7-4832-16,7 7-976 0,-7-8-192 0,7 8-48 31,-3-12-720-31,3 12-160 0,0 0-16 0,0 0-16 15,1-9 912-15,-1 9 176 0,5-7 32 0,-5 7 16 0,0 0 224 0,8-9 32 16,2 4 16-16,-2 1 0 0,-8 4-752 0,13-10-160 16,0 2-32-16,0 1 0 15,1 0-400-15,3 0-96 0,4 0-16 0,-3 0 0 0,0 2 32 0,3-1 0 16,-2 0 0-16,1 2 0 0,-1 0 112 0,2 1 32 16,0 1 0-16,-6 0 0 0,2 0-96 0,-1 2-16 0,0 0 0 0,-5 4 0 15,3-2-192-15,-5 3 144 0,0 0-144 16,1-3 128-16,-3 5-128 0,-1 2 128 15,-1 0-128-15,0 3 128 0,-5-12-128 0,0 14 0 16,-3-2-160-16,-1 1 160 0,4-13-208 0,-9 14 48 16,-3-3 16-16,3 0 0 0,-2-1 144 0,-1-2-128 0,-1 2 128 0,1-3-128 15,-2-3 128-15,1 3 0 0,-4-4 0 0,3 2-128 0,3 1 128 0,-4-2 0 16,1 0 0-16,1 2 0 0,1-2 0 16,5 3 0-16,7-7 0 0,-3 8 0 0,3-8 0 15,-4 13 0-15,1-2 0 0,6 0-128 0,-2 0 128 0,5 2 144 16,-2 2-16-16,0-1-128 0,3-3 0 0,0 3 0 0,3-3-240 15,-3 3 80-15,0-4 160 16,1-2 0-16,2-4 128 0,1 2-128 0,0-2 0 16,0 0 128-16,1 1-128 0,0-3 0 0,2 1 160 0,-1-3-32 15,3 0-128-15,0 0 192 0,3-3 64 0,-1 2 16 16,0 0 0-16,5-1 0 0,-2 2-96 16,0 0-32-16,4-3 0 0,-3 1 0 0,3 0-16 0,-1 2-128 0,2-3 192 0,2 2-64 15,0 1-128-15,4 0 0 0,0 0 0 0,3 0 0 31,-3 0-304-31,0 0 64 0,-5 0 16 0,-2 1 0 16,-2-1-192-16,-2 0-32 16,2-1-16-16,-7-2-14272 0,0-1-2864 0</inkml:trace>
  <inkml:trace contextRef="#ctx0" brushRef="#br0" timeOffset="89702.86">5577 11398 19695 0,'0'0'864'0,"0"0"192"0,0 0-848 0,0 0-208 0,0 0 0 0,0 0 0 15,3 10 2144-15,-3-10 384 0,6 7 80 0,-1 1 16 16,-5-8-1328-16,7 10-256 16,-7-10-48-16,4 11-16 0,0-1-256 0,1 1-48 0,-3-3-16 0,1 2 0 0,-3-10-80 0,2 14 0 15,0-3-16-15,1 0 0 16,-1-1-96-16,0 4-16 0,-2-2 0 0,0 2 0 15,0-1-448-15,0 2 0 0,-2-1 0 0,0 4-160 0,-1 3 160 0,1-3 0 16,0-4 160-16,-2 4-160 0,1 0 0 0,0 3 0 31,2-3 0-31,-2-2 0 0,-1 1 0 0,1-2 0 0,-1-1 0 0,4-2 0 16,0-12 0-16,-3 13 0 0,3-13 0 0,0 0 0 0,0 0 0 0,-4 12 0 16,4-12 0-16,0 0 0 15,0 0 0-15,0 0 0 0,0 0 0 0,0 0 0 16,8 0 0-16,2 0 0 0,1-2 0 0,3-3 144 0,-3 1 80 0,6 1 16 15,1-4 0-15,0 2 0 16,3-1 0-16,0 1 0 0,2-1 0 0,-3-1 0 16,6-1-64-16,-5 2-16 0,-2-3 0 0,5 2 0 15,-3 0-160-15,-3 2 0 0,0-2 0 0,-3 5 0 0,2-3-128 0,-2 1-64 16,-1 0-16-16,-3 1 0 16,-1 1-1760-16,-10 2-336 15,10-5-80-15</inkml:trace>
  <inkml:trace contextRef="#ctx0" brushRef="#br0" timeOffset="90148.24">5880 11176 4079 0,'0'0'368'0,"0"0"-368"0,0 0 0 0,0 0 0 0,0 0 3840 0,0 0 704 16,0 0 144-16,-7 14 32 0,4-3-1984 0,0 3-400 16,6 0-80-16,-3 2-16 0,3 2-688 0,-2 3-144 15,2-3-16-15,1 3-16 0,2 1-336 0,-2 2-64 16,3-2-16-16,-3 3 0 0,3 3-416 0,0 0-96 16,0 4 0-16,0 1-16 0,-3 2-432 0,3 1 0 0,0-1 0 0,-4 1 0 15,-2 1 0-15,2-3 0 16,-2 1-224-16,2-3 80 15,0-2-208-15,-3-2-32 0,0-3-16 0,0 0 0 16,0-3-592-16,0 2-112 16,0 1-32-16,0-3 0 0,0 2-3328 0,1-3-656 0</inkml:trace>
  <inkml:trace contextRef="#ctx0" brushRef="#br0" timeOffset="90617.21">6561 11332 5407 0,'0'0'480'0,"-8"-7"-480"0,8 7 0 0,-10-5 0 16,10 5 3776-16,0 0 640 0,-14-2 144 0,14 2 32 0,-14 0-2528 0,14 0-496 15,-11 0-96-15,11 0-32 0,0 0-544 0,-11 6-96 16,11-6-32-16,-10 13 0 0,6-2-64 0,0 0-32 16,-2 1 0-16,5 4 0 0,-2-2 176 0,0 4 48 15,2 0 0-15,-5 3 0 0,1 0-448 0,-5 5-64 16,0 5-32-16,-1 5 0 0,-3-1-224 0,-1 4-128 0,-2 0 160 0,-1 1-160 16,-3-1 0-16,-4 0-256 15,3-4 16-15,-3 2 16 16,1-3-448-16,4 3-96 0,-1-4 0 0,5-1-16 15,0-1-1088-15,0-6-224 0,0-6-32 0</inkml:trace>
  <inkml:trace contextRef="#ctx0" brushRef="#br0" timeOffset="91175.55">6475 11629 8287 0,'1'14'736'0,"2"4"-592"0,0-2-144 0,-2 0 0 0,2-2 3584 0,0 0 672 0,1 2 144 0,0 0 16 16,3 2-2880-16,-4 1-592 16,4-1-112-16,-3 3-32 0,3-5-656 0,0 2-144 15,-3 0 0-15,3-2 0 0,-4 1 128 0,1-2 16 0,-1-1 16 0,-2-4 0 16,-1-10 112-16,0 0 32 15,3 11 0-15,-3-11 0 0,0 0 16 0,0 0 0 16,0 0 0-16,0 0 0 0,0 0-320 0,0 0 160 16,7-14-160-16,-3-3 128 0,0-2-128 0,3-2 0 15,0-3-160-15,3 0 160 0,-1-2 0 0,0 3 0 16,5 0 128-16,0 3-128 0,-1 1 192 0,3 2-192 0,3 2 192 0,2 4-192 0,1 2 864 0,2 2 64 16,-5 3 16-16,5 4 0 0,1 4-240 0,0 3-32 15,-4 2-16-15,-3 2 0 0,-3 1-320 16,2 2-64-16,-3 6-16 0,-3-1 0 0,-1 4-96 15,-5 2-32-15,-2 2 0 0,-4 0 0 0,-5 4-128 0,-2 1 0 16,-6 0-192-16,-3 3 192 16,-2 1-320-16,-5 0 48 0,-8-1 16 0,-3-3 0 31,2-3-1008-31,-2-8-192 0,0-3-32 0,3-4-13184 0</inkml:trace>
  <inkml:trace contextRef="#ctx0" brushRef="#br0" timeOffset="91543.21">6603 11639 15599 0,'0'0'688'0,"0"0"144"0,0 0-656 0,0 0-176 15,0 0 0-15,0 0 0 0,0 0 3264 0,0 0 608 16,0 0 128-16,0 0 32 0,0 0-2736 0,-7-10-528 0,7 10-128 0,0 0 0 16,0-11 0-16,0 11 16 0,4-10 0 0,1 2 0 15,2 1-16-15,2 0 0 0,0 0 0 0,3 0 0 16,-1 0 128-16,3-1 32 0,2 1 0 0,-2 1 0 0,4 2-416 0,3 0-96 15,0 4-16-15,1 0 0 16,-1 0-272-16,-3 4 128 0,3-1-128 0,-3 1 0 16,-4-1 0-16,1 1-192 0,-1-1 0 0,0 1 0 31,0 0-2672-31,-3 0-528 0</inkml:trace>
  <inkml:trace contextRef="#ctx0" brushRef="#br0" timeOffset="92197.63">7120 11525 15599 0,'0'0'1392'0,"0"0"-1120"15,0 0-272-15,0 0 0 0,0 0 3344 0,0 0 624 16,0 0 112-16,0 0 16 0,0 0-2560 0,0 0-528 0,0 0-112 0,0 0 0 16,0 0-608-16,0 0-112 0,0 0-32 0,0 0 0 15,0 0-16-15,0-10 0 0,0 0 0 0,0 10 0 0,5-11 192 16,-1 1 48-16,3 2 0 0,2 0 0 0,0 1 240 0,3 4 48 0,0-3 16 15,-1 5 0 1,3 1 304-16,-3 0 64 0,5 1 16 0,3 2 0 0,-1 1-464 0,0 2-80 16,-1 1-32-16,1 0 0 15,-4 0-480-15,1 0 0 0,0 0 0 0,-2 4 0 0,1 0 0 16,-6 0 0-16,2 3-128 0,-6-3 128 16,0 3 0-16,-1 0 0 0,0 0 0 0,-2 0 0 15,-1 1-256-15,-1 1 48 0,-2 0 16 0,-4-2 0 16,0-3 192-16,-4 3 0 0,0-3 0 0,-3 1 0 0,3-1 0 0,-6 1 0 15,6-5-192-15,-3 4 192 0,-1 1-224 0,1-1 48 0,0-2 16 0,0 1 0 16,3 1 160-16,1-4 0 0,1 2 0 0,3 0 0 0,6-9 0 0,-7 12 0 16,4-1 0-16,0 0 0 15,3 1 0-15,0-12 176 16,3 13-176-16,0 1 192 0,1 0-16 0,3 3 0 16,4-3 0-16,3 4 0 0,0 3-176 0,1-2 160 15,2-2-160-15,1-2 160 0,-4 2 288 0,0-5 48 0,4 1 16 0,0-2 0 0,-1-1-320 0,1-2-48 31,0-1-16-31,-3 0 0 0,3-3 48 0,2 1 0 16,2-3 0-16,-4 2 0 0,3-1 160 0,0 0 48 0,-3-2 0 0,0 2 0 0,3 0-384 0,-2-2 128 16,-1 2-128-16,0-3 0 0,3 3 176 0,-5 1-48 31,3-2 0-31,-4 0 0 0,2 1-128 0,1-1 0 0,-3-2 0 16,3-2-21392-16</inkml:trace>
  <inkml:trace contextRef="#ctx0" brushRef="#br0" timeOffset="119680.98">4126 7047 6959 0,'0'0'624'0,"0"0"-496"0,0 0-128 0,0 0 0 16,0 0 2848-16,-14 0 544 0,14 0 128 0,0 0 0 0,0 0-1600 0,-11 1-336 15,11-1-64-15,-10 7-16 0,10-7 416 0,-4 13 64 16,1-1 32-16,0 2 0 0,2 0-208 0,1 3-32 0,1-3-16 0,2 1 0 16,-3 0-736-16,3 2-128 0,-3 1-48 0,1 3 0 31,2 0-496-31,0 0-96 0,1 3-32 0,-4 2 0 15,3-1-224-15,1 0 0 0,0 2 0 0,-1-1 0 16,1-1-192-16,-1 0 192 0,-2 0-192 0,2 0 192 0,0-2-320 0,-2 0 32 0,2-3 16 0,0 1 0 31,1 0-1312-31,-2 0-256 16,3 0-48-16,-1-2-14464 0</inkml:trace>
  <inkml:trace contextRef="#ctx0" brushRef="#br0" timeOffset="120135.39">4515 6959 1311 0,'8'12'0'0,"-2"0"128"0,-5-1-128 0,2 4 0 0,-3 2 0 0,0 4 0 0,-3 4 5824 0,2 3 1136 16,-2 1 224-16,-4 3 48 0,-1 3-4880 0,-2 1-992 0,-1 3-192 0,0 0-32 15,4 1-848-15,-3 2-160 0,-1-3-128 0,1 2 144 16,2 1-144-16,-2-3-144 16,2-5 144-16,1 4-208 0,0 0 208 0,0-2 0 15,0-1 0-15,0-2 0 0,0 2 0 0,0-3 0 0,3 0 144 16,-2 0-144-16,0-5 0 0,1-1 0 15,1-1-208-15,-1-5 64 0,3-4-16 0,-3-2 0 16,5-2 0-16</inkml:trace>
  <inkml:trace contextRef="#ctx0" brushRef="#br0" timeOffset="120890.23">4668 7481 31263 0,'0'0'1392'0,"11"2"272"0,-4-2-1328 0,0 1-336 0,0 3 0 0,2-2 0 0,0-1 1424 0,0 3 224 16,1-2 32-16,3 1 16 0,-3-1-544 0,1 0-128 16,1 1 0-16,-1-3-16 0,3 0 496 0,-5 0 96 0,3 0 32 0,-1-3 0 31,3 1-1632-31,-3-3-416 0,0-1-32 0,1-1-16 0,4 0 656 0,-2-4 144 15,0 1 32-15,0-1 0 0,4-1 64 0,0 1 16 0,3 2 0 0,4-1 0 0,-3 3-16 0,6 3 0 32,-1-1 0-32,-1 3 0 0,1 2-112 0,-2 3-32 0,-2 3 0 15,2 2 0-15,-4 3-288 0,2 0 0 0,-2 0 0 0,-1 3 0 0,-1 2-128 0,-5 0-48 16,1 1 0-16,-8 0 0 16,0 0-112-16,-4-1-32 15,1 2 0-15,-4-5 0 16,1 1-80-16,-2 0-32 0,-3 0 0 0,-3 0 0 0,0 0 112 0,-3 0 32 0,-1-2 0 0,0 5 0 15,-3-3 288-15,-3 4-192 0,2-4 192 0,-2 4-160 16,2 3 160-16,-2-2 0 0,1 2 0 0,0 0 0 16,-2 2 0-16,-1 0 0 0,4-2 0 0,-3 1 0 15,1 2 0-15,1-2-192 0,3-1 192 0,-1-3-192 16,3 1 192-16,-2-3 0 0,5 2 128 0,-2-5-128 0,6 0 128 0,0-2-128 0,-2 0 128 0,6-11-128 16,0 0 128-16,-1 11-128 0,1-11 128 0,0 0-128 15,0 0 256-15,0 0 0 16,0 0-16-16,14-1 0 0,-3-4-48 0,3-2 0 15,1 0 0-15,3-4 0 0,3-1-48 0,0 1-16 0,4-6 0 16,0 4 0-16,1-1 48 0,-1 0 0 0,4 3 0 0,2-1 0 31,1 1-176-31,-3-1 192 0,2 1-192 0,-2 2 192 0,-1 0-192 0,4 2 0 16,0 0 0-16,1 3-176 0,4-3 176 0,0 2 0 0,2-1 0 0,0 3 0 16,-1-1 0-16,-3 1 0 0,0-1 0 0,-3 4-128 15,1-3 128-15,-5-1-208 16,-4-3 80-16,-2 2 128 0,0-4-368 0,-2 2 48 0,-2-4 16 0,-3 0 0 31,2 1-224-31,-6-4-48 0,0 3-16 0,-4-3 0 16,0-1-1712-16,-4 2-320 0,1 1-80 0</inkml:trace>
  <inkml:trace contextRef="#ctx0" brushRef="#br0" timeOffset="134817.41">7759 7074 20959 0,'0'0'1856'0,"-10"-9"-1472"0,2-5-384 0,1 3 0 16,-3 0 1888-16,3-2 304 0,0 0 64 0,3-1 16 16,0 2-1408-16,-3 1-288 0,3 0-48 0,-1 1-16 15,0 2-240-15,1-4-48 0,4 12-16 0,-7-12 0 0,0 1 80 16,0 2 16-16,7 9 0 0,-5-11 0 16,5 11 320-16,-9-10 64 15,9 10 16-15,-9-8 0 0,9 8 128 0,0 0 16 0,-14-7 16 0,14 7 0 16,0 0-288-16,-14 0-64 0,14 0-16 0,-18 7 0 15,4 1-112-15,3 6 0 0,0 2-16 0,1 7 0 16,1 4-80-16,0 6-16 0,2 6 0 0,0 9 0 0,0 0-272 0,-2 10 0 16,4 3 0-16,1 0 0 15,-3 1-576 1,0-2-112-16,-3-1-16 0,5-6-16 0,-2-7-1312 0,4-2-256 0,-1-5-48 0</inkml:trace>
  <inkml:trace contextRef="#ctx0" brushRef="#br0" timeOffset="135217.14">8164 7024 24303 0,'-18'27'1072'0,"4"-5"224"0,2 5-1040 16,-1 2-256-16,1 3 0 0,1 3 0 0,2 2 736 0,0 8 96 0,2-2 0 0,2 5 16 15,1 0-304-15,-1-2-64 0,0 0-16 0,-2-2 0 16,0-5-336-16,-1-3-128 0,-2-1 0 0,-4-3 0 16,-1 0 0-16,-2-3 0 15,2-1 0-15,-2-6 0 16,2-1-432-16,1-4-176 0</inkml:trace>
  <inkml:trace contextRef="#ctx0" brushRef="#br0" timeOffset="135643.91">8286 7207 9663 0,'7'22'864'0,"0"6"-688"16,0 0-176-16,-3 1 0 0,3 0 3776 0,-3 6 736 0,3 2 144 0,-3-1 16 0,2-1-3600 0,-1-1-736 31,1-1-144-31,-2 0-16 0,3-1-176 0,-3-1-176 0,2-3 48 0,-1 1 0 16,-2-4 128-16,1 0-160 0,2-3 160 0,-5-1-160 0,5-3-80 0,1-1-16 15,1-3 0-15,-1-3 0 16,-7-11-2368-16,10 9-496 0</inkml:trace>
  <inkml:trace contextRef="#ctx0" brushRef="#br0" timeOffset="136231.07">8689 7470 2639 0,'0'0'240'0,"0"0"-240"0,0 0 0 0,0 0 0 0,0 0 7552 0,0 0 1456 0,0 0 288 0,0 0 64 16,-5 11-7024-16,5-11-1408 0,0 0-288 0,0 0-48 15,0 0-384-15,0 0-80 0,0 0 0 0,0 0-128 16,0 0 160-16,0 0-160 0,0 0 128 0,0 0-128 0,5-7 448 0,2-1 0 15,4 1 0-15,-1 0 0 0,-2 0 320 0,2-3 80 16,2 4 16-16,1-1 0 0,1 2 144 0,1-2 16 16,-1 3 16-16,0-1 0 0,0 3-336 0,0-2-80 31,1 3-16-31,-4 1 0 0,6 1-272 0,-3 3-48 0,1 3-16 0,3 0 0 0,3 4-144 0,-3 0-128 16,1 3 192-16,-1 0-192 15,1 0 0-15,-3 2 0 0,-3 0 0 0,1 0 0 16,-2 2 0-16,-3 0 0 0,2-1-160 0,-6 1 160 0,-1-3-192 0,-1 2 192 15,-1-2-192-15,-2-1 192 16,-2-1-160-16,-3-1 160 0,-2 1 0 0,0-5-144 0,1 2 144 16,-6-3 0-16,0-3 0 0,-1-1 0 0,4-6 0 0,-7 3-128 15,6 0 128-15,-1 3 0 0,2-3-128 0,9 0 128 0,-9 0-128 0,9 0 128 16,0 0 0-16,-10-6 0 0,10 6 0 0,-7-7 128 16,7 7-128-16,-2-8 0 0,2 8 0 15,0-11 0-15,1-2 0 0,0 5 0 0,4-2 0 0,-5 10 0 31,7-7 0-31,-7 7 128 0,7-5-128 0,-7 5 0 16,0 0 0-16,0 0 0 0,0 0 0 0,9 8 0 0,-5 3 0 0,-1 3 144 16,-3 3-144-16,0 2 0 0,-3 1 0 15,-1 5 0-15,-3 5 0 0,-2 4 0 0,0 2 0 0,-2 0 0 16,-3 1 0-16,0-3-144 0,0-1 144 0,0-1 0 0,-1-5-144 0,-2-4 144 0,2-2-176 16,-6-7 48-1,-3 0 0-15,-1-9 0 16,3-2-1472-16,-7-3-304 0,-3-4-48 0,-3-3-18048 15</inkml:trace>
  <inkml:trace contextRef="#ctx0" brushRef="#br0" timeOffset="169052.27">20350 971 22463 0,'0'0'496'0,"0"0"96"0,0 0 32 0,-10-9 0 0,3 0-496 0,0 2-128 15,0 0 0-15,7 7 0 0,-7-9 1760 0,7 9 336 0,0 0 64 0,0 0 16 16,-7-7-320-16,7 7-48 0,0 0-16 0,0 0 0 0,0 0-432 0,0 0-80 15,0 0-32-15,0 0 0 0,0 12-416 0,3 1-96 0,-3-1-16 0,3 2 0 16,-3 3-224-16,1 2-48 0,2-1-16 0,-2 5 0 16,1 5-272-16,-1 0-160 0,-1 4 192 15,-3 7-192 1,-1 5 160-16,0 5-160 0,-3 4 128 0,-4 0-128 0,-3 4 0 16,0 2 0-16,-1 3 0 0,-2 0 0 0,3 3 176 0,0-2-48 15,1-3-128-15,1-2 192 0,-3-1-16 0,3 1-16 16,0-3 0-16,1 0 0 0,2-2 32 0,0-3 0 15,-3-1 0-15,1-3 0 0,4-3-32 0,0-4 0 16,0-3 0-16,3-4 0 0,-1-4 80 0,3-6 16 0,-1-1 0 0,1-3 0 16,2-6 16-16,0-1 16 15,2 1 0-15,-2-12 0 0,7 7 96 0,2 0 32 16,3-1 0-16,1-1 0 0,6-3-176 0,4 3-48 0,6-1 0 0,6 1 0 0,7 0 48 0,1 6 0 16,3-2 0-16,0 0 0 0,1 3-240 0,-1 2 128 0,4 1-128 15,-4 2 0 1,-2-3 144-16,2-3-144 0,0 0 128 0,4 0-128 15,3 2 0-15,-3-2 0 0,-4-3 0 0,-3-2 0 16,3-2 0-16,-7-1-176 0,0-3 176 0,-3-3-128 0,-3-4-176 16,-4-3-16-16,1-1-16 0,0-3 0 31,-2-4-1392-31,-2-2-256 0,-1-1-64 0,-5-4-19008 0</inkml:trace>
  <inkml:trace contextRef="#ctx0" brushRef="#br0" timeOffset="169546.01">20166 1720 2639 0,'0'0'240'0,"9"4"-240"0,4 0 0 0,0-1 0 16,-2 0 4768-16,-2-2 912 0,3 2 176 0,-1-3 32 15,0 3-3328-15,3-3-656 0,4 0-144 0,0 0-32 0,3-3 368 0,-3 3 64 16,3-3 16-16,0 3 0 16,0 3 96-16,5-3 32 0,2 0 0 0,0 3 0 15,4 1-1088-15,-3 3-192 0,4-3-64 0,-1 3 0 0,4 3-416 0,3-2-96 16,7 3 0-16,0 2-16 15,0-2-256-15,0 0-48 0,-3-1-128 0,0-3 192 0,-4-2-192 16,-4 1-240-16,-3-5 48 0,-2 1 16 0,-8-4-48 0,-1-2-16 0,-3-3 0 0,-4-1 0 31,-4-6-1600-15,-6-4-320-16,-4-3-64 0</inkml:trace>
  <inkml:trace contextRef="#ctx0" brushRef="#br0" timeOffset="169922.09">20205 1165 23087 0,'0'0'1024'0,"0"0"208"0,0 0-976 0,0 0-256 0,0 0 0 0,0 0 0 0,0-12 1072 0,0-1 160 15,0-1 48-15,0 1 0 0,3 0 688 0,1-1 144 16,0 2 16-16,3 0 16 0,3-1-32 0,4 2-16 16,4 1 0-16,1 4 0 0,2-4-704 0,3 3-144 15,2 1-32-15,2 3 0 16,1 1-320-16,2 0-64 0,1 2 0 0,0 4-16 15,4-4-512-15,-1 5-112 0,-3-1 0 0,5 1-16 0,-3 0-176 0,6-3-144 0,0 3 144 0,2 1-208 16,1-1-128-16,-4 0-32 0,-3-1 0 0,-4 1 0 31,-4-1-1280-31,-3 0-256 0,-2-1-48 0,-2 0-11440 16,-8-2-2288-16</inkml:trace>
  <inkml:trace contextRef="#ctx0" brushRef="#br0" timeOffset="170927.26">21705 1175 4079 0,'0'0'176'0,"0"15"48"0,0 2-224 0,0 0 0 0,0-2 0 0,0 2 0 0,0-1 5056 0,0 4 976 16,0-2 192-16,1 0 48 0,2 0-3696 0,-3 3-720 16,3 1-160-16,-2 2-32 0,2-2-208 0,-3 4-48 15,3 1-16-15,-2 1 0 0,2 2-432 0,0-1-64 16,-3 6-32-16,1 1 0 0,2 6-368 0,0 1-80 15,1 4-16-15,0 5 0 0,-1-1-144 0,-2 7-16 16,5 2-16-16,-5 1 0 0,5 2-32 0,-5-2-16 0,3 2 0 0,2-2 0 0,-2 0-176 0,-1-1 192 31,1-3-192-31,-1-1 192 0,-2-2-192 0,2-6 0 16,0-2 0-16,-3-4 0 0,1-3 192 0,-1-6 16 0,0-6 0 16,0-9 0-16,0-6-64 0,0-12-16 0,0 0 0 0,0 0 0 0,0 0-128 0,-1-12-256 15,1-8 64 1,1-5 16-16,2-7-16 0,1-7-16 0,3-6 0 0,-4-8 0 15,1-1 208-15,-1-4 0 0,1-1 0 0,0-4 0 0,3 2 0 16,0 1 0-16,0 2 0 0,0-1 0 0,-4 3 0 0,1 3 0 0,3-2 0 16,0 2 0-16,0 2 0 0,-3 0 0 0,-4-1 0 0,2 2 0 15,3 3 0-15,2 3 0 0,-3 5 0 0,3 0 0 16,-3 2 192-16,2 3-64 0,0 2 0 0,-1 4-128 16,-1 1 0-1,1 1 0-15,0 1 0 0,-4 3 0 0,-1-2 0 16,0 6 0-16,-1 3-160 0,-2 4 160 0,-1 1 0 15,4 10 128-15,0 0 32 0,0 0 0 0,0 0-160 0,0 0 128 16,0 0-128-16,0 0 128 16,4 14 96-16,0 0 16 0,1 0 0 0,2 4 0 0,2 0 0 0,5 3 0 15,-3 0 0-15,3 4 0 0,2 4-240 0,0 1 0 0,3 2 128 0,2 4-128 16,-1 3 144-16,3 5-16 16,-2 1 0-16,1 4 0 0,2 4-128 0,1-3 0 15,1 3 0-15,1 4 0 0,-1-3 320 0,-1 1-32 16,-1-4 0-16,2-3 0 0,5 2-80 0,-3-1-16 15,1-9 0-15,1 2 0 0,4-3-64 0,0 0-128 16,-2-7 176-16,-1 0-176 0,-6-7 176 0,0 0-176 0,0-7 160 0,-4-1-160 16,0-2 0-16,-6-5 0 0,-1-1 0 15,-3-3 0-15,-1-3 0 0,-10-3 0 0,8 0 0 0,-8 0 0 16,7-11 0-16,-3-1-208 16,-1-2 32-16,1-6 16 0,-1-6 160 0,-3-5-192 15,0-1 192-15,-3-10-192 0,-1-4 0 0,0-7-16 0,1-4 0 0,-1-4 0 16,1-8 64-16,2 3 16 0,1-7 0 0,-3-1 0 15,-1-1 128-15,4-6 0 0,-3 2 0 0,-1-4 0 16,0 3 0-16,-2 4-192 0,-1 1 32 0,3 7 0 16,0 2 0-16,1 5 0 0,0 7 0 0,6 3 0 15,0 5-896 1,1 7-176-16,3 5-48 0,1 7-11664 0,5 6-2352 0</inkml:trace>
  <inkml:trace contextRef="#ctx0" brushRef="#br0" timeOffset="171821.33">23152 1056 9663 0,'4'14'864'0,"-1"4"-688"0,1 2-176 0,-1 1 0 15,1 0 2512-15,-1 0 480 0,1 1 80 0,-3-1 32 16,2 0-816-16,1 1-176 0,3 6-16 0,0-3-16 16,-1 0-48-16,-1 0-16 0,5 3 0 0,-3-1 0 15,1 3-240-15,2 2-48 0,0 5-16 0,-3 4 0 16,1 0-560-16,2 5-128 0,-3 4 0 0,0 3-16 16,0 0-560-16,-3 0-96 0,0 4-32 0,-1 0 0 0,1 0-96 0,-4-4-32 0,3 2 0 0,-3-8 0 0,0-2-192 0,0-5 0 31,0-4-192-31,-3-2 192 0,3-4 128 0,0-2 128 15,0 0 16-15,0-6 16 0,0-1-32 0,3 0-16 16,-2-3 0-16,2-2 0 0,0 0-48 0,1 1-16 0,3 0 0 0,-3-1 0 16,3 1-176-16,0 1 160 0,4 2-160 0,3-1 160 15,0-1-160-15,0 1 192 0,0-3-192 0,1 2 192 0,2 1-192 0,-1-1 0 32,2 0 0-32,0-3 128 0,6 2-128 0,-4-7 128 0,3 1-128 0,2-3 128 15,4-2-128-15,3-5 0 0,3-2 0 0,0-12-176 16,4-5 176-16,4-11 0 15,0-13-144-15,10-11 144 0,4-11-288 0,5-6 16 0,5-6 0 0,-9 3 0 16,1-1 272-16,-8 2 0 0,-2 1 0 0,-8 0 144 16,-4 2 80-16,-7 5 16 0,-5 4 0 0,-4 3 0 0,-3 3-16 0,-4 2 0 15,-6 2 0-15,-2 3 0 16,-5 1-224-16,-2 2 128 0,-6 3-128 0,-3 4 0 16,-1 0 0-16,-5 5 0 0,-5 5 0 0,-6 5 0 15,-10 5 0-15,-6 6 0 0,-6 4 0 0,-8 3 0 16,-3 4 128-16,-1 1-128 0,-3 2 0 0,-5-2 144 15,2 2-144-15,-8-4 0 0,-6-5 0 0,2-1 0 0,1-1 0 0,5-6 0 0,8-4 0 0,-1-3 0 16,-2-3-160 0,-2-2 160-16,2 1 0 0,4 1-144 15,3 4-1424-15,8 11-288 0,7 2-48 0,-2 10-16 16,2 5-1376-16,-4 6-288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8:39:53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5035 4325 15263 0,'0'0'672'0,"0"0"144"0,0 0-656 0,0 0-160 0,0 0 0 0,0 0-4480 15,0 0-944-15</inkml:trace>
  <inkml:trace contextRef="#ctx0" brushRef="#br0" timeOffset="674.31">5089 4206 12383 0,'0'0'1088'0,"0"0"-864"0,0 0-224 0,0 0 0 16,0 0 3856-16,7 4 736 0,-7-4 144 0,0 0 16 0,0 0-3280 0,0 0-640 16,0 0-144-16,0 0-32 0,0 0 64 0,0 0 16 15,0 0 0-15,0 0 0 0,-3-11 480 0,-1 0 112 16,-3 1 16-16,-4-1 0 0,-3-3-560 0,-1 0-96 15,-2 0-32-15,2-1 0 0,1 1-176 0,-3 0-32 16,3 0-16-16,2 0 0 0,-2 3-64 0,0 1-16 16,0-2 0-16,0 2 0 0,-1 3 32 0,1 3 0 15,0-3 0-15,0 4 0 0,14 3-160 0,-18 3-32 16,4-2 0-16,-3 5 0 0,4 2-48 0,-1 2-16 16,0-3 0-16,1 7 0 0,-1-2-128 0,0 5 192 0,1-1-192 15,1 3 192-15,0 3-64 0,-2 3 0 16,3 3 0-16,0 2 0 0,0 0 48 0,-2 2 0 0,1 2 0 0,2 1 0 15,-1-1-176-15,0 4 192 0,4 1-192 0,0 0 192 16,0-1 64-16,0-1 32 0,0 1 0 0,3-2 0 16,-2-1-288-16,5-3 160 0,-2 0-160 0,0-3 128 15,2 1-128-15,1 0 192 0,0 0-192 0,1-5 192 16,2-2-32-16,0 0 0 0,1-1 0 0,0 2 0 16,6-3 16-16,-2 1 0 0,5 0 0 0,-2-1 0 15,7 0 64-15,-2-4 16 0,3 1 0 0,-1 0 0 16,3 0-80-16,1-3-16 0,3 2 0 0,3 1 0 15,-1-1-160-15,-1 1 0 0,1-3 0 0,1 2 0 16,1-1 128-16,-1 0-128 0,-3-3 128 0,3-1-128 16,-2 0 0-16,1-4 0 0,-2-1 0 0,-3-2 0 15,-4-3 0-15,0-2 0 0,-1-2 0 0,-6-3 0 16,-1-2 0-16,-4-1 0 0,-1-4 0 0,-5-2 0 16,-5 0 0-16,-1-4-176 0,-1-3 176 0,-3-1-128 0,-1-2 128 0,-3 2 0 15,-1-3 0-15,-2 1 0 0,2-1 0 0,-2 3 0 16,0 1-176-16,5 3 176 0,-2 3 0 0,0 2 0 15,3 2 0-15,-2 3 0 0,5 2 0 0,-3 3 0 16,11 3 0-16,-17-1 160 0,2-2-160 0,1 2 0 16,-3 1 0-16,2 0 0 0,1 0 0 0,-2-2 0 15,2 1-176-15,-4-2 176 0,-3 2-208 0,3-2 32 16,-3-1 16-16,0-3 0 0,1 0 160 0,-1 0-208 16,1-3 80-16,-1 3 128 15,-1 2-1472-15,5-1-192 0,2 2-16 0,1-3-19696 0</inkml:trace>
  <inkml:trace contextRef="#ctx0" brushRef="#br0" timeOffset="1544.28">6550 4457 17151 0,'-7'-15'768'0,"0"5"144"0,3 2-720 0,-3-5-192 0,-3 2 0 0,2 0 0 15,-2 0 1472-15,-1-1 256 0,0 0 48 0,-3 4 16 16,3-2-304-16,-2 1-48 0,-1 2-16 0,2 1 0 15,-5-1 160-15,2 0 16 0,1 2 16 0,-7 0 0 16,3-1-144-16,0 5-16 0,0-1-16 0,-2 2 0 16,5 0-320-16,-3 5-64 0,-1-1-16 0,3 1 0 15,0 1-464-15,-2 2-80 0,1 3-32 0,2 1 0 16,3-3-208-16,-2 7-32 0,3 2-16 0,-1 4 0 16,1 5 144-16,0 2 32 0,1 3 0 0,-1 0 0 15,1 1 0-15,2 2 0 0,1 0 0 0,0 1 0 0,0 2-112 0,3 2-16 16,4 1 0-16,0-2 0 0,4 0-64 0,3 3-32 15,0-2 0-15,0 1 0 0,4-1 32 0,3-4 16 16,0 0 0-16,0 2 0 0,4-6-48 0,4 2-16 16,6-1 0-16,-1-1 0 0,5-3 112 0,3-2 0 15,4-3 16-15,0-4 0 0,-3-1-96 0,2-6-32 16,-1-4 0-16,-2-5 0 0,1-4-16 0,2-6-128 16,1-7 192-16,1-6-64 0,2-7-128 0,2-8 0 15,-1-2 0-15,3-7 0 0,-4 1 0 0,-2-4-176 16,-4 3 176-16,-5-3-128 0,-5-1 128 0,-6 5-128 15,-5 3 128-15,-5 3-128 0,-6 1 128 0,-4 1 0 16,-3 4 0-16,-5 2 0 0,-3 1 0 0,-6-1-128 0,-5 5 128 0,-6-1-192 16,-7 0 64-16,-4-1 0 15,-1-4 0-15,-6-3 0 0,0-3 128 0,-5-1-192 0,1-3 192 16,1-4-192-16,3 1-128 0,2-4-48 0,-5-2 0 0,6 0 0 31,0-4-1232-31,5-1-240 0,6-4-48 0</inkml:trace>
  <inkml:trace contextRef="#ctx0" brushRef="#br0" timeOffset="3220.46">15603 4538 22463 0,'-7'18'992'0,"3"-10"208"0,4-8-960 0,-6 13-240 0,6-13 0 0,0 0 0 0,-8 7 2144 0,8-7 384 16,0 0 80-16,0 0 16 0,0 0-1328 0,0 0-256 16,-4-10-48-16,4-4-16 0,4-1 320 0,3-6 64 15,4-1 16-15,3-2 0 0,4-4-416 0,3 6-64 16,4-2-32-16,4 5 0 0,1-2-304 0,0 4-64 0,-3 6-16 0,-1 2 0 16,-3 4 144-16,-2 3 16 0,-1 4 16 0,-4 3 0 15,-2 1-144-15,-3 4-48 0,-1 0 0 0,-3 3 0 16,0 6-256-16,-6 0-48 0,2 5-16 0,-6 2 0 15,2 2-144-15,-5 3 0 0,2-2 0 0,-3 0 0 16,3-1 0-16,-3 0 240 0,0 0-64 0,3 1-16 16,1-4-160-16,-1 3 0 0,1-3 0 0,3 0 0 15,0 2 0-15,3-1 128 0,-2 4-128 0,5-3 192 16,1 4 0-16,-1 3 0 0,6 2 0 0,-4-1 0 16,2 1 64-16,1-3 32 0,0-2 0 0,0-6 0 15,-1-3-160-15,1-5-128 0,0-3 144 0,2-3-144 16,2-7 0-16,-1 1-160 0,0-3 0 0,1-2 0 15,3-4-944-15,2-3-192 16,-2-3-48-16,-3-1-13248 0,2 0-2672 0</inkml:trace>
  <inkml:trace contextRef="#ctx0" brushRef="#br0" timeOffset="3619.79">16768 4652 35535 0,'21'4'3152'0,"4"-1"-2512"15,5-6-512-15,-5 1-128 0,-1-3 1792 0,-2 1 320 0,-1 0 80 16,-3-2 16-16,0 5-1488 0,-4-3-288 16,0 2-64-16,-3 2-16 0,-1 2 240 0,-2 2 48 0,2 0 16 15,-10-4 0-15,5 10-80 0,1 1 0 0,-2 0-16 0,-4 3 0 16,0 2-96-16,0 2-16 0,-4 3 0 0,1 0 0 15,-1 1-320-15,0 2-128 0,1-2 0 0,0 1 144 16,2 0-144-16,-2-1 0 0,3-1 0 0,0 3 0 16,0 1 0-16,3 0 0 0,1-4 0 0,0 1 0 15,3 0 0-15,3-1 0 0,1-1 0 0,3-5 0 16,1-1 0-16,2-7 0 0,1-3 0 0,3-1 0 16,6-9-256-16,1-2 80 0,1-3 16 0,2-7 0 15,1-3 160-15,1 0 0 0,0-4 0 0,-2 0 0 16,0 0-176-16,-10 0 176 0,-3-2-208 0,-4 3 80 15,-7-2 128-15,-3 1 0 0,-3-2 160 0,-6 2-160 0,-5-1 0 16,-7 1 0-16,-1 0-176 0,-4 5 176 16,-3-1-1056-16,-6 5-96 15,0 3 0-15,1 3-16 0</inkml:trace>
  <inkml:trace contextRef="#ctx0" brushRef="#br0" timeOffset="5571.29">21109 5505 19455 0,'0'0'1728'0,"-4"13"-1376"15,1-2-352-15,3 0 0 0,0-1 1904 0,0-10 304 16,0 0 64-16,0 0 16 0,0 0-624 0,0 0-128 0,0 0-32 0,12-13 0 15,-1 1-656-15,7-8-128 0,6-4-16 0,1 1-16 16,4-7-240-16,6 3-32 0,4-4-16 0,4 4 0 16,4 2-128-16,2 4-16 0,-3-1-16 0,-3 4 0 15,-3 4-32-15,-1 2 0 0,-6 3 0 0,-2 4 0 16,-6 3 48-16,-4 2 16 0,-2 7 0 0,-5 0 0 16,-1 0-16-16,-2 6 0 0,-4 3 0 0,-3 1 0 15,-4 3-256-15,0 1 0 0,-4 1-128 0,-3 2 128 31,0 3-432-31,-4 0 16 0,-2 1 0 0,1 2 0 0,-2 3 416 0,-3 3 224 0,2-3-32 0,-3 5 0 16,4-2 192-16,0-2 48 0,-3 0 0 0,3 1 0 16,1-7 160-16,-1 1 48 0,5-4 0 0,5 1 0 15,-3-10 64-15,4 0 0 0,6-7 16 0,-3-9 0 16,7 6-16-16,4-3 0 0,3-5 0 0,4 0 0 0,3-10-320 0,4 1-64 16,7-1 0-16,0 1-16 0,0-5-304 0,4 4 0 15,3 1 0-15,7 1-144 0,4 1-96 0,3 2-16 16,0-4 0-16,-2 0-21392 15</inkml:trace>
  <inkml:trace contextRef="#ctx0" brushRef="#br0" timeOffset="6187.24">23323 5233 8287 0,'0'0'736'0,"0"0"-592"0,0 0-144 0,0 0 0 0,0 0 6272 0,-7-11 1232 16,3 0 240-16,-2 1 64 0,-1-4-5824 0,-1 0-1152 15,-3-1-224-15,-2 1-48 0,-2-1-144 0,-2 2-32 16,-1 1 0-16,-1 2 0 0,-2-1 32 0,-4 1 0 16,0 6 0-16,-3 1 0 0,0 3 128 0,1 4 32 15,0 3 0-15,1 4 0 0,1 6 80 0,2 4 32 16,2-3 0-16,3 3 0 0,4 1-256 0,1 2-48 16,3-4-16-16,3 0 0 0,3 3-144 0,0 0-32 15,1 1 0-15,3 0 0 0,3 1-32 0,1 1-16 0,5-3 0 16,0 0 0-16,5 0-144 0,0-7 0 15,4 0 144-15,0-8-144 0,5-2 240 0,2-6-32 0,1-6 0 0,6-6 0 16,2-9-208-16,3-7 0 0,4-7 128 0,-2-4-128 16,0-4 0-16,-6-2-160 0,-2-4 32 0,-6 1 0 15,0-4 128-15,-7 2 0 0,-1-3 0 0,-6 3 0 16,0-3 0-16,-4 0 0 0,-4 3 0 0,-1 1 0 16,-4 0 0-16,-3 0 0 0,-2-4 0 0,-5 3 0 31,-1 1-1152-31,-3 5-208 0,-5-20-48 0,-8 11 0 0</inkml:trace>
  <inkml:trace contextRef="#ctx0" brushRef="#br0" timeOffset="12173.55">17803 2411 2639 0,'-16'-4'240'0,"4"4"-240"15,-1-3 0-15,1-4 0 0,-2 3 1840 0,1-3 320 0,4 3 64 0,-5 1 16 16,3-4-896-16,1 0-160 16,1 3-32-16,9 4-16 0,-7-7 864 0,7-3 176 0,0 2 48 0,0 8 0 15,12-10-352-15,4 2-64 0,4 1-16 0,6 1 0 16,8 2-640-16,8 3-128 0,4 2-16 0,1 6-16 16,3 0-224-16,6 7-64 0,1 0 0 0,-5 4 0 15,-4 0-272-15,0 0-64 0,-2-4-16 0,-4 4 0 16,-3-2-112-16,-3 0-32 0,-7 1 0 0,-1-2 0 15,-7-1 128-15,-3 0 32 0,-4-3 0 0,-3-1 0 16,-1-3-208-16,-10-7-32 0,0 0-128 0,0 0 192 16,1 11 0-16,-1-11-16 0,-8 11 0 0,-5-1 0 15,-2-2-176-15,-6 1 0 0,0-1 0 0,-1 3 0 16,0-4 0-16,-3-1 0 0,0-1 0 0,4 2 192 16,4-4-192-16,2 3 0 0,-2 1-160 0,6 0 160 0,11-7 0 0,-11 11 0 15,4-1 0-15,7-10 0 0,-7 9 0 0,2 3 0 16,5-12 0-16,0 13 0 0,5-1 128 0,-3-1 0 15,-2-11 16-15,7 10 0 0,4-4-144 0,1 1 0 16,-3 2 0-16,4-2 0 0,-1 3 0 0,0 1 0 16,-1 0 224-16,-7 4-64 0,-1 2-160 0,-7 4 0 15,-9 1 0-15,-6 3 128 0,-9 3 208 0,-9 1 48 16,-9 2 0-16,-9-2 0 0,-4 3-384 0,-4-4-320 16,5-1 64-16,1-4 16 0,1-7 48 0,10-9 16 15,10-9 0-15,6-10-17984 0</inkml:trace>
  <inkml:trace contextRef="#ctx0" brushRef="#br0" timeOffset="12857.48">19156 2656 23087 0,'28'-39'1024'0,"-5"14"208"0,6-3-976 0,2-4-256 0,1-3 0 0,-3 2 0 16,-1 1 1360-16,-6 0 240 0,-1 0 32 0,-3 1 16 15,-4 5-976-15,-3 1-192 0,-1 4-32 16,-6 7-16-16,-1-2-48 0,-3 16-16 16,-6-9 0-16,6 9 0 0,-11 0 560 0,-4 7 112 0,-6 0 32 0,0 7 0 15,-4 4 112-15,0 1 32 0,-7 1 0 0,-4 1 0 16,-3 1-656-16,-3 0-128 0,1-1-32 0,2 3 0 15,0-2-208-15,2 3-32 0,3-2-16 0,2 0 0 16,3-3-144-16,5 3 0 0,2-2 0 0,4 0 128 16,5-3-128-16,5-2 192 0,5 0-192 0,3-2 192 15,7-3-192-15,4-2 0 0,13-4 0 0,5-3-176 16,7-4-80-16,8-5-32 0,4-6 0 0,7-4 0 16,5-4 0-16,0-1 0 0,-2-1 0 0,-2-5 0 0,-3 1 288 15,-7-1 0-15,-6 1-128 0,-8 2 128 0,-4 4-176 0,-3-1 32 16,-7-2 0-16,-2 2 0 0,-4-3 144 0,-1 0 0 15,-4-3 160-15,0 3-160 0,-2-3 0 0,-3 3 0 16,-2 2 0-16,0 4-11856 16,0 4-2288-16</inkml:trace>
  <inkml:trace contextRef="#ctx0" brushRef="#br0" timeOffset="13681.39">21225 2810 12383 0,'-11'4'1088'0,"0"-4"-864"15,0 0-224-15,11 0 0 0,-10-4 2688 0,10 4 480 16,0 0 96-16,0 0 32 0,0 0-1200 0,7-11-240 0,10 2-64 16,8 1 0-16,7 1-576 0,14-2-112 0,5 1-16 0,9 0-16 15,7 1-624-15,4-3-128 0,5-1-32 0,-1 3 0 16,-1 2-48-16,-5 5-16 0,-2 2 0 0,-11 5 0 15,-8 5-96-15,-14-2 0 0,-9 7-128 0,-4-2 192 16,-9 0 224-16,-8 0 32 0,-4 1 16 0,-11 3 0 16,-6 3-320-16,-10-3-144 0,-7 0 128 0,-8 3-128 15,-2-3 0-15,1 0 0 0,-3-1 0 0,3-2 0 16,4-1 0-16,0-3 0 0,4-4 0 0,4-1 0 16,8-2 0-16,0-2 0 0,3-2 0 0,6 0 0 15,14 0-192-15,-12 2 192 0,12-2-192 0,0 0 192 16,0 0 0-16,0 0 0 0,7 14 224 0,5-3-64 0,2 1 128 0,1 0 32 15,3 1 0-15,2-1 0 0,2-1-160 0,-1 6-32 16,0 3 0-16,-6 3 0 0,-5 2 64 0,-2 5 16 16,-2-2 0-16,-5 4 0 0,-2 1 288 0,-6 2 48 15,-3 1 16-15,-8 0 0 0,0 2-352 0,-6-5-64 16,-1-1-16-16,-2 1 0 0,0-3-128 0,-1-1 0 16,-4-1-192-16,0-1 192 0,-1-1-144 0,6-3 144 15,1-2 0-15,7-8 0 16,2-4-1088-16,6-5-96 0,11-4-32 0</inkml:trace>
  <inkml:trace contextRef="#ctx0" brushRef="#br0" timeOffset="14070.98">22693 2711 19455 0,'24'-9'1728'0,"1"0"-1376"0,3-3-352 0,1 3 0 15,-1 0 2544-15,-3 2 432 0,-7 0 96 0,-3 3 0 16,-1 3-1568-16,-4 2-320 0,-10-1-64 0,0 0-16 16,0 0-192-16,4 11-32 0,-4 1-16 0,-2 1 0 15,-3-1-224-15,-4 2-32 0,-3 4-16 0,-1 3 0 16,-6-1-272-16,0 6-48 0,-1 3-16 0,-2 3 0 16,0 1 0-16,-2 5-16 0,-1 1 0 0,-3 4 0 15,2 3-16-15,-1 4 0 0,5 8 0 0,4 3 0 16,4 6-224-16,3-3 0 0,6-3 128 0,5-4-128 15,7-5 128-15,6-8-128 0,5-5 176 0,9-6-176 0,2-8 0 0,6-9 0 16,2-7 0-16,8-6-144 0,2-12-176 0,6-5-48 16,0-5 0-16,0-4 0 0,4-6 112 0,-2-3 32 15,-2-6 0-15,-7-2 0 0,-7-6 224 0,-7-3 0 16,-3-2-160-16,-8-6 160 0,-6-1-144 0,-5 3 144 16,-6-2-192-16,-7-1 192 0,-3 1-304 0,-6-7 48 15,1-3 16-15,-11-1 0 0,-5-3 240 0,-9 5 0 16,-7 8 0-16,-10 3-11616 15,-6 5-2272-15</inkml:trace>
  <inkml:trace contextRef="#ctx0" brushRef="#br0" timeOffset="15600.8">3939 8695 32655 0,'-15'34'1440'0,"5"-17"304"0,4-5-1392 0,6-12-352 15,0 0 0-15,0 0 0 0,13-5 496 0,8-5 16 16,8-8 16-16,9 0 0 0,8-1-528 0,5 0 0 15,7-3 0-15,4-3 0 16,0-3-2368-16,2 3-448 0,3 2-64 16</inkml:trace>
  <inkml:trace contextRef="#ctx0" brushRef="#br0" timeOffset="15970.41">4700 7207 17039 0,'-4'28'752'0,"4"-6"160"0,2 3-720 0,0 3-192 0,-2 1 0 0,2 2 0 0,0 1 3296 0,-2 1 624 16,0 2 128-16,0 4 32 0,0-1-2448 0,0 7-480 15,0 1-112-15,-2 5-16 0,4 5-320 0,-2 5-64 16,3 6 0-16,-3 4-16 16,0-3-320-16,0 5-64 0,0 4-16 0,-3 1 0 0,1 5-32 0,-4 5-16 15,-1 1 0-15,-5 0 0 0,-1-6-176 0,-1 3 160 16,-4 3-160-16,1-1 160 0,-1-1-160 0,0-4 0 15,4-6 0-15,-3-3 0 0,2-9-288 0,4-2-96 16,0-3 0-16</inkml:trace>
  <inkml:trace contextRef="#ctx0" brushRef="#br0" timeOffset="16467.25">4094 7845 17039 0,'0'0'1520'0,"0"0"-1216"16,0 0-304-16,0 0 0 0,0 0 2752 0,-6 14 480 15,2-4 96-15,0 5 32 0,1-1-1808 0,-1 4-352 16,-3 3-80-16,0-1-16 0,0 6-336 0,-4 3-64 16,1 1 0-16,2 5-16 0,-5-3-80 0,5 7-16 15,-3 0 0-15,4 0 0 0,0 4-256 0,0 3-48 16,0 4-16-16,0-3 0 0,3 2-128 0,1-1-16 15,0-4-128-15,3-1 192 0,3-2-192 0,4-3 0 16,4-2-192-16,7-7-11344 0,10-1-2288 0</inkml:trace>
  <inkml:trace contextRef="#ctx0" brushRef="#br0" timeOffset="17387.34">6200 7650 23151 0,'0'0'1024'0,"0"0"208"0,-9-1-976 0,9 1-256 0,-14 0 0 0,2 1 0 0,12-1 1440 0,-14 3 240 15,3-3 48-15,-3 3 16 0,14-3-1008 0,-14 4-208 16,3 0-32-16,0 0-16 0,-1 2-128 0,12-6-32 16,-13 7 0-16,3 0 0 0,-1-3 352 0,0 3 64 15,-2 1 16-15,1 1 0 0,-1 2-304 0,-1 0-48 16,2-1-16-16,-5 5 0 0,2 3 32 0,-3 4 0 16,1 5 0-16,-1 4 0 0,-3 6 96 0,0 2 0 15,-1 0 16-15,-2 4 0 0,2 1-144 0,-3 3-16 16,0 5-16-16,1 5 0 0,2 0-128 0,-1 7-32 15,2 3 0-15,-1 1 0 0,5-4-192 0,-1 0 144 0,0 1-144 0,4-4 128 16,3 0 32-16,4 2 0 0,0-3 0 0,7-3 0 16,1-5-32-16,9-6 0 0,0-5 0 0,8-7 0 15,0-6-128-15,7-7 0 0,5-7 0 0,4-8 0 16,7-1-176-16,3-8-64 0,7-5-16 0,2-12 0 31,1-4-160-31,3-4-32 0,3-8-16 0,-6-4 0 0,-1-3 464 0,0-3 0 0,-2-2 0 0,-4-2 0 16,-1-6-160-16,-4-2-96 0,-3-5 0 0,-6-9-16 15,-1-13 16-15,-1-2 16 0,-5-5 0 0,-5-1 0 16,-4 1 240-16,-9-4 0 0,-3-8 0 0,-7 7-144 16,-5 9 0-16,-7 7 0 0,-1 13 0 0,-10 8 0 15,-3 6 144-15,-8 10 224 0,-3 12-48 0,-14 14-11568 16,-10 11-2320-16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31.350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10916 6305 2639 0,'0'0'240'0,"0"0"-240"0,0 0 0 0,0 0 0 16,0 0 2032-16,0 0 352 0,0 0 80 0,0 0 16 16,0 0-2096-16,3 9-384 0,-3-9 0 0,0 0-224 0,0 0 480 15,0 0 112-15,6 9 16 0,-6-9 0 0,0 0 1472 0,5 7 320 16,-5-7 48-16,0 0 16 16,7 11-288-16,-7-11-48 0,0 0-16 0,0 0 0 0,0 10-944 0,0-10-192 0,-3 11-48 0,3-11 0 15,-9 7-560-15,9-7-144 0,-11 7 0 0,-1-7 0 16,1 0 0-16,11 0 160 0,-14-3-160 0,5-1 160 15,9 4-160-15,-12-7 192 0,4 0-192 0,-2 0 192 16,10 7 832-16,-7-9 192 0,-2 0 16 0,0-1 16 16,2 2-352-16,-4-4-80 0,0 0-16 0,1 1 0 15,-1 0-464-15,-6-1-80 0,2-1-32 16,1-1 0-16,-1-3-224 0,1 2 0 16,1-3 0-16,2 0 0 0,0 0 208 0,-5-2 0 0,7 1 0 0,-5-2 0 15,0-4 176-15,3 1 48 0,0 2 0 0,-1-3 0 0,0-3-192 0,-2 0-48 16,1-1 0-16,1-1 0 15,-1-2 32-15,4-3 0 0,-3 3 0 0,3-2 0 0,0 0 160 0,-2-2 16 16,4-3 16-16,0 0 0 0,-3 0 64 0,1 0 16 16,0 0 0-16,-2-3 0 0,-1 1-368 0,-1 0-128 15,-1-3 0-15,0 3 0 16,0-3 128-16,-4-2-128 0,4 0 0 0,-7-1 0 16,-1-3 0-16,-2 0-160 0,-1 0 0 0,-1-1 0 15,-2 3 160-15,0-1 0 0,1 4 0 0,2 3 128 0,4 2-128 0,0 5-160 16,8 0 160-16,1 9-208 0,5 5 64 0,3 1 16 15,6 5 0-15,3 4 0 16,4 4-2688-16,7 4-544 0,9 2-96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33.314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11926 6196 21311 0,'0'0'944'0,"7"9"192"0,2-1-912 0,-2 1-224 0,4-2 0 0,-2-1 0 16,1 0 832-16,-1 1 128 0,2-3 32 0,-2-1 0 0,1 1-544 0,-3-2-96 0,1-2-32 0,-8 0 0 16,10 0-64-16,-10 0 0 15,9-2-16-15,-9 2 0 0,12-7 624 0,-5 3 128 0,-7 4 32 0,0 0 0 16,4-7 192-16,0 0 64 0,0-3 0 0,-4 10 0 16,0 0-384-16,6-8-64 0,-6 8 0 15,1-13-16-15,2 5-112 0,-3 8 0 0,3-10-16 0,-3 10 0 16,4-8-464-16,-4 8-96 15,7-13 0-15,-4 5-128 0,-3 8 240 0,7-10-64 16,4 3-16-16,-4 0 0 0,4 2 288 0,-3-1 64 16,5 2 16-16,-13 4 0 0,12-7 16 0,2 3 0 15,-1-2 0-15,-1 2 0 0,1 0-112 0,-1 0-32 16,1-2 0-16,0 2 0 0,3 1-400 0,0-1 0 0,3 0 0 0,-1-3 0 16,3 3 208-16,-1-3-32 0,3 0-16 0,2 0 0 15,3-3-160-15,-3 3 0 0,5 1 0 0,-2-2 0 16,-2 0 0-16,2-6 128 0,1 3 32 0,-1-3 0 15,0-2 128-15,-7 2 32 0,4 1 0 0,-4-4 0 16,1 1-128-16,-4-2-32 0,3-3 0 0,-5-1 0 0,2 1-160 16,-2-4 160-16,3-3-160 0,-1 0 160 0,-2-1-160 0,4-2 0 15,4-1 0-15,-4 2 0 0,1-1 0 0,-2 2 192 16,-1-3 0-16,0 0 0 16,0 2 128-16,0 3 16 0,-1-5 16 0,-2-1 0 0,3 1-128 15,-1 0-32-15,1-3 0 0,-3 3 0 0,2 0 32 16,-2 0 0-16,2 0 0 0,1 3 0 0,-1-6-32 0,1 6-16 15,-3-2 0-15,2 5 0 0,1-2-16 16,0 6 0-16,-4 1 0 0,5 0 0 16,-4 3-160-16,2 0 128 0,1-1-128 0,0 3 128 0,-1 2-128 0,1 0 0 15,0 1 144-15,-1 4-144 0,-5-3 0 0,1 1 0 16,-2-3 0-16,-4 2 0 0,-3 1-128 16,-4-1 128-16,0-3-128 0,-8-2 128 15,-6-1-832 1,-10-5-64-16,-10-8-32 0,-5-4 0 0,-5-8-1904 0,-4-3-384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9:02:16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11718 4334 12495 0,'0'0'544'0,"0"0"128"0,0 0-544 0,0 0-128 0,0 0 0 0,0 0 0 0,1-9 544 0,2 0 80 0,0 0 16 0,-3 9 0 15,0-12-208-15,0 3-48 0,1-3 0 0,-2 1 0 32,2 2 624-32,2-1 112 0,-3 1 32 0,0 9 0 15,3-11 144-15,2 4 48 0,1 0 0 0,-6 7 0 0,0 0-192 0,11-4-48 16,-1 3 0-16,-3 4 0 0,4 1-528 0,-4 3-128 0,4 0 0 0,0 5-16 15,3 2-16-15,2 2 0 0,0-3 0 0,2 7 0 16,3 1 96-16,2 0 0 16,2 4 16-16,5 3 0 15,2 0-320-15,2 2-64 0,4 4-16 0,1 3 0 0,4 2 48 16,0 3 0-16,7-1 0 0,5-1 0 0,3-2-48 16,-1-1-128-16,0 2 192 0,-6-2-64 0,-5-1 432 0,-2-1 80 15,1-3 0-15,-6-3 16 0,-6-1 48 0,-2-3 16 16,-2-4 0-16,-4-3 0 0,-4-4-464 0,-7-3-80 0,-5-3-32 15,-9-8-12240 1,-7 7-2464-16</inkml:trace>
  <inkml:trace contextRef="#ctx0" brushRef="#br0" timeOffset="1755.28">8329 4311 26943 0,'0'0'1200'0,"0"0"240"0,0 0-1152 0,0 0-288 0,0 0 0 0,0 0 0 0,0 0 768 0,0 0 112 15,-11 0 16-15,11 0 0 0,-11 0-448 0,11 0-64 16,0 0-32-16,-13 4 0 0,13-4-96 0,0 0 0 0,-12 5-16 0,12-5 0 16,-10 9 80-16,10-9 32 15,-10 10 0-15,10-10 0 16,-8 11-160-16,8-11-48 0,-7 11 0 0,7-11 0 0,-4 11-16 0,4-11 0 16,0 0 0-16,-7 13 0 15,7-13 192-15,-7 11 48 0,7-11 0 0,0 0 0 0,0 0-112 0,-6 11 0 16,6-11-16-16,-1 14 0 0,1-14 64 0,0 11 16 0,4 0 0 0,-1-1 0 31,4 0 0-31,-3 1 0 0,3-3 0 0,0 3 0 0,1 2-112 0,2-2-16 16,0 0 0-16,1 0 0 0,0-1-32 0,0 0-16 15,3 1 0-15,0-3 0 0,1 2-144 0,2-3 192 16,1 0-192-16,0 0 192 0,5 0-192 0,-3 0 0 0,4 0 0 0,-3 1 0 0,4-4 0 16,-3 2 0-1,-1-2 0-15,2-1 0 0,0 1 0 0,0 3 128 0,0-3 32 16,2 0 0-16,1 1-160 0,-4 2 0 0,2-2-160 0,-2-1 160 15,3 3 0-15,-3-2 0 0,6-1 0 16,0 3 0-16,0-2 0 0,4 2 0 0,4-5 0 0,-2 3 0 0,3-1 0 16,-5-1 0-16,0 1 0 0,0 1 0 0,1-3 0 0,-4 3 0 15,-1-1 0-15,1 1 0 0,-1-1 0 0,0-1 0 16,1 1 0-16,-1-2 0 0,-2 3 0 0,5-3 0 16,1 1 128-16,4-1-128 0,-1-2 0 0,1 0 0 15,1-2 0-15,-1-1 0 0,-1 1 0 0,-3-2 160 0,3 1-160 0,-6 1 128 16,0-3 16-16,2 1 0 0,-2-1 0 0,0 1 0 15,2-1-144-15,-2 5 0 0,3-5 0 0,1 3 0 16,6 0 0-16,-3 0 0 0,3-1 224 0,0 1-64 16,0 0-160-16,-4-1-144 0,1 3 144 0,-1 0-208 15,-3 0 336 1,1 3 80-16,-1 1 16 0,1 1 0 16,-1-3 32-16,0 3 16 0,0-1 0 0,3 1 0 0,-2-3 32 15,5 0 0-15,1 1 0 0,-3 1 0 16,-1-4-16-16,1 3 0 0,-4-1 0 0,0 0 0 0,0 0 64 15,-3 1 16-15,-1-1 0 0,0 3 0 0,-3-3-176 0,-2 0-16 16,-1 1-16-16,-1-1 0 0,0 0 48 0,0 2 16 0,0 1 0 0,1-2 0 16,3 1 0-1,-4 1 0-15,1-3 0 0,2 3 0 0,-3-3 0 0,4 3 0 0,-3-3 0 0,3 3 0 0,-1 1 0 0,1-1 0 16,-3 3 0-16,3 2 0 0,1 0-64 0,-3 1-16 31,0 0 0-31,-3 0 0 0,6 2 144 0,-4-1 32 0,2 1 0 0,-2-1 0 16,0 1-128-16,2-1 0 15,-3 2-16-15,1 0 0 0,2-1-48 0,-5-1 0 0,1 2 0 0,-2 0 0 0,0 0-128 16,0 0 0 0,-4-3 0-16,1-1 0 0,-1-2 0 0,0 2 0 15,-4 1 0-15,1-2 0 0,-4 0 0 0,0-2 0 0,0 0 0 0,-7-7 0 16,9 9 0-16,-9-9 0 0,4 7-128 0,-4-7 128 0,0 0 0 16,0 0-144-16,0 0 144 0,0 0 0 15,0 0 0-15,0 0 0 0,0 0 0 0,9-6 0 0,-2-1-240 0,0-3-32 16,-2-1-16-16,2 1 0 31,0-1-1312-31,2-7-272 0,2-3-48 0,-4 3-19344 0</inkml:trace>
  <inkml:trace contextRef="#ctx0" brushRef="#br0" timeOffset="53275.48">4348 9292 5407 0,'0'0'240'0,"0"-14"48"0,2-1-288 0,0 1 0 0,1 3 0 0,-3-1 0 15,0 12 6672-15,0-9 1280 0,0 9 256 0,0 0 48 16,0 0-5552-16,0 0-1104 0,0 0-240 0,8-3-32 16,-8 3-528-16,10 3-96 0,-1 1-32 0,3 3 0 0,-4 0-320 0,2 3-64 15,1 1-16-15,-4-3 0 16,3 2-96-16,-5 0-32 0,1-2 0 0,-6-8 0 16,4 11-144-16,-4-11 0 0,3 11 0 0,-3-11 0 15,0 13 0-15,0-13 0 0,-6 14 144 0,1 0-144 0,-2-3 0 0,0 0 0 16,0 0 0-16,-3 0 0 0,3 0 0 0,0 3 0 15,0 3 0-15,0-2 0 16,3 2-1536 0,1 4-384-16,2-3-80 0,-4 3-16 0,5 1-608 0,0-1-112 0,0-3-16 0</inkml:trace>
  <inkml:trace contextRef="#ctx0" brushRef="#br0" timeOffset="54001.63">5039 9734 6959 0,'0'0'624'15,"0"0"-496"-15,0 0-128 0,7-4 0 0,0-1 4944 0,-7 5 976 16,4-2 192-16,-4 2 32 0,7-3-3808 0,-7 3-768 0,9-3-160 0,-3 3-16 0,4 3 224 0,-3 1 48 15,0 2 16-15,-3-4 0 0,3 3-480 0,0-4-112 16,-7-1 0-16,7 5-16 16,2-3-304-16,-4 1-48 0,-5-3-16 0,0 0 0 15,0 0-256-15,0 0-48 16,0 0-16-16,0 0 0 0,0 0-384 0,0 0 0 0,0 0 0 0,-17 2 0 16,4-2 0-16,0 2 0 0,3-2 128 0,-4 0-128 15,0-2 144-15,-1 4-144 0,-2 2 160 0,-1 2-160 16,0 1 128-16,0 0-128 0,-3 1 0 0,3 4 0 0,-4 4 0 0,1-1 0 0,-3 3 0 0,4 3 0 31,-3 3 0-31,2-3 0 0,-1 4 0 0,-4 0 0 16,1 0 0-16,0 0 0 0,2 0 0 0,-4 3 0 15,1 1 0-15,-1 1 0 0,-1 0 0 0,3 0 0 16,0-3 128-16,0 3-128 0,3-1 0 0,1 2 0 0,3-5 0 0,-3 2-256 16,7 0 16-16,0-3 16 15,-2 0-272-15,3-4-48 0,3 0-16 0,1-2 0 16,2-2-272-16,-2-3-48 0,5-3-16 0,-2-1-12112 15,6-10-2432-15</inkml:trace>
  <inkml:trace contextRef="#ctx0" brushRef="#br0" timeOffset="54835.96">4798 10302 10991 0,'0'0'976'0,"0"0"-784"0,0 0-192 0,0 0 0 15,3 12 4592-15,-3-12 864 0,0 0 176 0,0 0 48 16,0 0-3568-16,0 0-704 0,0 0-128 0,0 0-48 16,0 0-464-16,0 0-80 0,0 0-32 0,0 0 0 0,0 0 432 15,9-3 96-15,-9 3 16 0,13 0 0 0,-13 0 144 0,13-4 48 16,0 4 0-16,-1-5 0 0,-12 5-368 0,11-2-80 16,0-4-16-16,3 2 0 0,-3 0-448 0,-1-3-96 15,1 3 0-15,0-3-16 0,-1-3-368 0,1 1 0 0,3-2 0 16,-3 2 128-16,0-1-128 0,0 1 0 0,2 2 0 0,-2 2 0 15,3 1 0-15,-6 1 0 0,-8 3 0 0,0 0 0 16,10 0 0-16,-10 0 0 0,10 1 0 0,-10-1 0 0,0 0 0 0,0 0 0 31,0 0 0-31,0 11 0 0,0-11 0 0,-3 14 0 0,-4-2 0 0,0-1-128 16,0 4 0-16,0 0 0 0,0 1 0 0,-1-2 0 0,-5 0 128 0,2-1 0 16,3 3 0-16,-2-1 0 0,-1 2 0 15,0-2-128-15,4-1 128 0,-3 0-128 0,2 0 128 0,-2 0 0 16,0-4 0-16,2 1 0 0,1 0 0 0,0-1 0 15,7-10-144-15,-9 8 144 16,9-8 0-16,-5 10 0 0,5-10 0 0,0 0 0 16,0 0 0-16,0 11 0 0,0-11 0 0,4 11 0 15,2-4 0-15,1 0 0 0,-7-7 128 0,11 8-128 0,3-2 0 16,-6 1 0-16,5 0 0 0,2 0 0 16,-1 0 0-16,1 1 0 0,5-1 144 0,-1 0-144 0,2 0 0 15,0 0 0-15,1 0 0 0,4 0 0 16,-3 0 0-16,0 0 0 0,0 1 0 0,0-1 0 0,-5 0 0 0,0-2 0 15,3-1 0-15,-3-2 0 0,-1 1 0 0,-4-3 0 16,3 0 0-16,-5 0 0 16,-1-5 0-16,-3 1 0 0,-7 4-192 0,7-9 64 0,1 2 128 0,-1 0 0 0,0 0-144 0,0 0 144 31,3 0-256-31,-3 0 32 0,-7 7 0 0,7-7 0 16,-7 7-1584-16,11-7-320 0,-11 7-64 0,11-4-16 15,-11 4-2144-15,10-7-416 0</inkml:trace>
  <inkml:trace contextRef="#ctx0" brushRef="#br0" timeOffset="55465.59">5988 10141 18479 0,'0'0'1648'0,"0"0"-1328"0,-7-9-320 0,-1-2 0 0,-3 1 2096 0,4-1 336 0,0 0 80 0,0 0 16 15,-4 1-864-15,11 10-160 0,-11-11-32 0,-2 4-16 0,13 7-320 0,-14-10-64 16,3 6-16-16,11 4 0 16,-11-4-176-16,11 4-48 0,0 0 0 0,-15 4 0 0,15-4-48 0,-13 9-16 15,5 3 0-15,-2 1 0 16,3 6-288-16,0 2-64 0,0 3-16 0,-1 2 0 0,1 1-272 0,-3 1-128 16,3 1 0-16,-1 2 128 0,-2 1 0 0,1 0-128 15,2 0 192-15,0 0-64 0,1-3-128 0,1-1 0 0,-2 1 0 0,5-1 0 16,-1-3 0-16,3-4-144 0,0 0 144 0,0-2-208 15,3 0 336-15,-1-3 64 0,0 0 0 16,3-2 16-16,2-2-64 0,2-1-16 0,2 0 0 16,3-4 0-16,0 0 64 0,2 0 16 0,4-3 0 0,1-2 0 15,3-2 144-15,-2 0 32 0,3-2 0 0,-3-2 0 0,2-3-64 0,-3 0-16 16,0-4 0-16,-2 1 0 0,2-3-304 0,-7-1 0 16,1 0 128-16,-1-2-128 0,-2 1 0 0,0 0 0 15,-4 2 0-15,-3-1 0 0,0 0 0 0,-5-1 160 31,-5 1-160-31,-1 0 128 0,-1-3-128 0,-5 2 0 0,-1 1 0 0,-8 0 0 16,-3 0-256-16,-2 3 32 0,-2 0 0 0,-7 0 0 16,2 4 224-16,-2 4 0 0,-1-1 0 0,-2 1 0 0,2 3-144 0,2 4 144 15,4 3-128-15,2 4 128 16,1 2-1024-16,6 1-128 0,0 1-32 16,6 6 0-16,1 0-304 0,3-2-64 15,0 2-16-15,4 0 0 16,0 0-1584-16,0 1-320 0,4-1-64 0</inkml:trace>
  <inkml:trace contextRef="#ctx0" brushRef="#br0" timeOffset="56627.57">6678 9355 8287 0,'0'0'736'0,"-5"-7"-592"0,1 0-144 0,-1 0 0 0,1 0 2624 0,4 7 480 0,-7-11 96 0,2 2 32 16,5 9-2128-16,-6-8-416 0,6 8-96 0,-3-10-16 15,3 10 320-15,-4-11 48 0,4 0 16 0,-3 1 0 16,3 2 624-16,0 8 128 0,3-14 16 0,1 3 16 15,-1-1-16-15,1-1 0 0,-1 0 0 0,3 0 0 16,-1 0-720-16,2-4-160 0,4 1-16 0,-2 0-16 0,1 0-816 0,-1-2 0 0,2 0-144 0,-2 1 16 16,2 2 128-16,-1 3 128 15,0 5-128-15,-2 2 176 0,-1 3 144 0,-7 2 16 16,14 0 16-16,-4 2 0 16,-2 1 288-16,-1 4 48 0,0 0 16 0,-3 2 0 15,2 0-336-15,-5 2-64 0,2 3-16 0,-3-2 0 0,0 1-288 0,0 1 0 16,-3 0 0-16,2 0 0 0,-2 2 0 15,3-1-144-15,-3 2 144 0,2-1-192 0,1 2 192 16,-3 1 0-16,3-1 0 0,0 3 0 0,-3-3 0 0,3 0 0 16,0-1 0-16,-1 2 0 0,-2-1 0 0,3 0 0 0,0 2 0 15,3-5 0-15,-3-1 0 0,1 0 0 16,2 0 0-16,-3 1 0 0,0 2 0 0,3-3 0 0,-2 0 0 0,2 1 128 16,-3 1-128-16,3-2 0 15,1-1 128-15,0 1-128 0,3 0 0 0,0 0 0 0,0-1 0 16,1-1 0-16,2 0 0 0,0-1 224 0,1 0-48 0,0 0-16 0,3-1-160 15,0-1 128-15,1 0-128 0,2 1 128 0,-2-3 208 0,3 0 48 16,1-3 0-16,-3 3 0 16,-2-5 16-16,4 4 16 0,0 0 0 0,1-5 0 0,-3-1-208 0,-2 0-32 15,4-1-16-15,-4-2 0 0,4-1-160 16,1-2 0-16,-1 0 0 0,3 1 0 16,1 1 160-16,-1 0-160 0,0-2 192 0,-3 0-192 15,3 1 0-15,-6 1 0 0,2-1 0 0,-3 1 0 0,-3-1-144 0,-3 1-144 16,-8 4-32-16,7-7-14336 15,-1-3-2864 1</inkml:trace>
  <inkml:trace contextRef="#ctx0" brushRef="#br0" timeOffset="57080.02">7794 8963 22463 0,'12'-10'1984'0,"-2"6"-1584"0,0-3-400 0,-2 2 0 15,-8 5 3184-15,0 0 544 0,7 1 112 0,0 4 32 16,-3 5-3008-16,2 4-608 0,-6 7-112 0,-3 6-16 0,0 3-128 0,-1 4 192 0,0 7-64 0,-3 3 0 31,0 2-128-31,-4 2 0 0,-3 3 0 0,-4-1 0 16,0-3-160-16,-2 2 160 0,-2 1-192 0,-3 0 192 0,-3-4-128 0,1 0 128 15,-5-1 0-15,2 4 0 0,-3-3 0 0,4 4 0 16,-3-1 0-16,-4-2 0 0,1 2 0 0,-1-2 0 16,1 1 0-16,3 0 0 0,3 1 0 0,1-1 0 0,5-2 0 0,3-3 0 15,-1-3 0 1,3 1 0-16,-3-1 0 0,0-5 0 31,-2-2-1344-31,5-2-304 0,-3-2-64 0,3-6-12912 0</inkml:trace>
  <inkml:trace contextRef="#ctx0" brushRef="#br0" timeOffset="57687.75">7706 9944 30575 0,'0'0'1344'0,"0"0"304"0,4 10-1328 0,2 1-320 0,-4-1 0 0,3 1 0 16,-1 0 880-16,3 3 96 0,0 1 32 0,0 2 0 16,0 1-208-16,0 3-32 0,-3 4-16 0,3 0 0 15,0 2-288-15,0 1-48 0,0 0-16 0,1-1 0 16,2-4-48-16,-6 0-16 0,3 0 0 0,-4-5 0 16,1-1-336-16,-4-3 0 0,3-2 0 0,-3-12 0 0,0 0 192 0,0 0 112 15,0 0 16-15,0 0 16 0,0 0 272 0,0 0 48 16,0 0 16-16,0 0 0 0,-10-4-352 0,3-7-80 0,7 0-16 0,3-6 0 15,-2 2-16-15,5-5 0 0,-2 1 0 0,3-2 0 32,4-2-208-32,-1 4 144 0,1-1-144 0,0 6 128 0,3 0 32 0,1 0 0 0,2 1 0 0,4 3 0 15,-3 1 16-15,0 5 0 0,0-1 0 0,3 3 0 16,0 4-176-16,0 0 0 16,4 3 0-16,-2 2 128 0,-1 2 0 0,2 5 0 15,-6-1 0-15,0 6 0 0,3-1 16 0,0 5 0 0,-6 2 0 0,2 6 0 0,-5 1-144 16,1 7 0-16,-2 0 0 0,-4 4-176 0,-3 0-64 0,0-4-16 31,-1 0 0-31,-3-5 0 0,-3-2 128 0,-2-2 128 0,-5-5-208 0,0-2 80 16,-2-4-160-16,-2-4-32 0,-7-3 0 0,0-5 0 31,3-7-192-31,-7-3-32 0,-6-4-16 0,-1-4 0 16,-2-7-2144-16,0-1-432 0</inkml:trace>
  <inkml:trace contextRef="#ctx0" brushRef="#br0" timeOffset="58025.78">7603 10039 30399 0,'0'0'1344'0,"7"-6"288"0,0 2-1312 0,0-3-320 16,2-1 0-16,-2 1 0 0,2 0 1664 0,0 0 256 0,5-4 48 0,-1 1 16 0,4-4-272 15,-2-1-48 1,2-2-16-16,1 0 0 0,0-1-544 0,3 3-96 16,4-6-32-16,-3 6 0 0,5 1-432 0,-2 0-96 15,0 3 0-15,0-1-16 0,0 6-304 0,-4 0-128 16,-3 2 128-16,3 4-128 0,-3 0 0 0,-4 3 0 0,-1 1 0 0,-6 0 0 31,-7-4-1344-31,0 0-160 0,2 14-32 0,-4 0 0 16,-3 0-2304-16,-3-3-480 0,-4 0-96 0,12-11 0 0</inkml:trace>
  <inkml:trace contextRef="#ctx0" brushRef="#br0" timeOffset="58731.71">8216 9833 24879 0,'6'12'1088'0,"-6"-12"256"0,1 13-1088 0,-1-13-256 0,3 8 0 0,-3-8 0 0,3 10 544 0,-3-10 48 0,0 0 16 0,0 0 0 16,0 0 1040-16,0 0 208 0,11 0 32 0,-3-4 16 0,-1-3-480 16,-1-4-80-16,1-2-32 0,1-2 0 15,2-3-176-15,1-2-48 0,0 1 0 0,0-2 0 0,3 0 192 0,3 3 16 31,4 0 16-31,1-1 0 0,3 5-416 0,0 3-64 16,-1-1-32-16,1 3 0 0,2-2-448 0,-2 6-96 16,3 1 0-16,-8 2-16 0,1 2-240 0,2 4 144 0,-7-2-144 0,0 3 128 15,0 2-128-15,-4-1-224 0,-1 2 48 0,0 1 16 0,-4-1 16 0,0 2 0 16,0-1 0-16,-4 3 0 0,1-4 16 0,-3 4 0 16,1 1 0-16,-2 1 0 0,-3 3 128 15,-1-1 0-15,1 7 0 0,-4-1 0 0,-2 6-160 0,0 0 0 16,-5 4 0-16,-2 4 0 15,0 0-320-15,-2 2-64 0,-6 2-16 0,-3 2 0 16,0-4-112-16,-6 1-32 0,4-2 0 16,-3 0 0-16,1-2 480 0,5-3 96 0,2 0 128 0,5-6-208 0,2-1 208 0,6-1 128 15,4-3 0-15,0-3-128 16,4-3 288-16,2-1-48 0,1 0-16 0,4-4 0 0,-4-10 432 0,14 11 96 0,1-4 16 0,6 0 0 16,0-3-64-16,6-7 0 15,3 2 0-15,4-6 0 16,3-3-176-16,0 0-32 0,-3-1-16 0,3-1 0 0,-3-2-288 0,-1 1-64 15,-4 1-128-15,-4 2 192 16,3-1-192-16,-2 1 176 0,-1 6-176 0,2 0 160 16,-1 1 48-16,2 0 16 0,0 2 0 0,-3 1 0 15,2 0-32-15,-1 0 0 0,-1 0 0 0,0 1 0 16,0 2-192-16,-2-3 0 0,-2-3 0 0,0 3 0 0,-3 0 0 0,-3 0 0 0,2 0 0 16,-2 3 0-16,-2-3 0 0,-1 0 0 15,2-3 0-15,-4 2 0 0,1 1 304 0,-4-3 16 0,0 0 0 16,0-2-16704-1,-3-2-3328-15</inkml:trace>
  <inkml:trace contextRef="#ctx0" brushRef="#br0" timeOffset="74300.98">4258 10963 9663 0,'0'0'864'0,"0"0"-688"0,0 0-176 0,0 0 0 0,0 0 3968 0,0 0 768 0,0 0 160 0,-2 14 32 16,2-14-3216-16,0 0-640 0,-3 11-128 0,3-11-32 16,0 0-16-16,-6 11 0 0,6-11 0 0,-7 10 0 15,7-10 272-15,-12 7 48 16,12-7 16-16,-13 3 0 0,13-3 240 0,-12 4 32 0,12-4 16 0,-13 3 0 15,13-3-368-15,-14 4-80 16,14-4-16-16,-14 4 0 0,14-4-672 0,-11 4-144 16,-1 0-32-16,12-4 0 0,-12 6-80 0,4 1 0 0,-2-3-128 0,2 3 192 15,8-7-192-15,-10 7 0 0,-4 3-144 0,3 1 144 0,0-3 0 0,-2 6 0 16,1 3 0-16,-5 5 0 0,-1-1 0 0,0 4 0 16,0 3 0-16,-2 1 0 15,1-1 0-15,-2-1 0 0,3 4 0 0,-3-5 0 16,5-1 0-16,2-1 0 0,-2-2 0 0,5 2 0 0,-1-3 0 0,1-2 0 15,1-1 0-15,4-1 0 0,-3-2 0 0,2 2 0 0,2-3 0 0,0-3 0 32,1 0-128-32,4-11 128 0,0 0 0 0,0 0-144 31,0 0-1680-31,0 0-336 0,0 0-64 0,0 0-10752 0,0-14-2144 0</inkml:trace>
  <inkml:trace contextRef="#ctx0" brushRef="#br0" timeOffset="75142.78">4359 11440 4079 0,'0'0'368'0,"0"0"-368"0,-10-6 0 0,10 6 0 0,-8-5 5792 0,8 5 1088 0,-7-6 224 0,7 6 32 16,-7-7-4832-16,7 7-976 0,-7-8-192 0,7 8-48 31,-3-12-720-31,3 12-160 0,0 0-16 0,0 0-16 15,1-9 912-15,-1 9 176 0,5-7 32 0,-5 7 16 0,0 0 224 0,8-9 32 16,2 4 16-16,-2 1 0 0,-8 4-752 0,13-10-160 16,0 2-32-16,0 1 0 15,1 0-400-15,3 0-96 0,4 0-16 0,-3 0 0 0,0 2 32 0,3-1 0 16,-2 0 0-16,1 2 0 0,-1 0 112 0,2 1 32 16,0 1 0-16,-6 0 0 0,2 0-96 0,-1 2-16 0,0 0 0 0,-5 4 0 15,3-2-192-15,-5 3 144 0,0 0-144 16,1-3 128-16,-3 5-128 0,-1 2 128 15,-1 0-128-15,0 3 128 0,-5-12-128 0,0 14 0 16,-3-2-160-16,-1 1 160 0,4-13-208 0,-9 14 48 16,-3-3 16-16,3 0 0 0,-2-1 144 0,-1-2-128 0,-1 2 128 0,1-3-128 15,-2-3 128-15,1 3 0 0,-4-4 0 0,3 2-128 0,3 1 128 0,-4-2 0 16,1 0 0-16,1 2 0 0,1-2 0 16,5 3 0-16,7-7 0 0,-3 8 0 0,3-8 0 15,-4 13 0-15,1-2 0 0,6 0-128 0,-2 0 128 0,5 2 144 16,-2 2-16-16,0-1-128 0,3-3 0 0,0 3 0 0,3-3-240 15,-3 3 80-15,0-4 160 16,1-2 0-16,2-4 128 0,1 2-128 0,0-2 0 16,0 0 128-16,1 1-128 0,0-3 0 0,2 1 160 0,-1-3-32 15,3 0-128-15,0 0 192 0,3-3 64 0,-1 2 16 16,0 0 0-16,5-1 0 0,-2 2-96 16,0 0-32-16,4-3 0 0,-3 1 0 0,3 0-16 0,-1 2-128 0,2-3 192 0,2 2-64 15,0 1-128-15,4 0 0 0,0 0 0 0,3 0 0 31,-3 0-304-31,0 0 64 0,-5 0 16 0,-2 1 0 16,-2-1-192-16,-2 0-32 16,2-1-16-16,-7-2-14272 0,0-1-2864 0</inkml:trace>
  <inkml:trace contextRef="#ctx0" brushRef="#br0" timeOffset="89702.86">5577 11398 19695 0,'0'0'864'0,"0"0"192"0,0 0-848 0,0 0-208 0,0 0 0 0,0 0 0 15,3 10 2144-15,-3-10 384 0,6 7 80 0,-1 1 16 16,-5-8-1328-16,7 10-256 16,-7-10-48-16,4 11-16 0,0-1-256 0,1 1-48 0,-3-3-16 0,1 2 0 0,-3-10-80 0,2 14 0 15,0-3-16-15,1 0 0 16,-1-1-96-16,0 4-16 0,-2-2 0 0,0 2 0 15,0-1-448-15,0 2 0 0,-2-1 0 0,0 4-160 0,-1 3 160 0,1-3 0 16,0-4 160-16,-2 4-160 0,1 0 0 0,0 3 0 31,2-3 0-31,-2-2 0 0,-1 1 0 0,1-2 0 0,-1-1 0 0,4-2 0 16,0-12 0-16,-3 13 0 0,3-13 0 0,0 0 0 0,0 0 0 0,-4 12 0 16,4-12 0-16,0 0 0 15,0 0 0-15,0 0 0 0,0 0 0 0,0 0 0 16,8 0 0-16,2 0 0 0,1-2 0 0,3-3 144 0,-3 1 80 0,6 1 16 15,1-4 0-15,0 2 0 16,3-1 0-16,0 1 0 0,2-1 0 0,-3-1 0 16,6-1-64-16,-5 2-16 0,-2-3 0 0,5 2 0 15,-3 0-160-15,-3 2 0 0,0-2 0 0,-3 5 0 0,2-3-128 0,-2 1-64 16,-1 0-16-16,-3 1 0 16,-1 1-1760-16,-10 2-336 15,10-5-80-15</inkml:trace>
  <inkml:trace contextRef="#ctx0" brushRef="#br0" timeOffset="90148.24">5880 11176 4079 0,'0'0'368'0,"0"0"-368"0,0 0 0 0,0 0 0 0,0 0 3840 0,0 0 704 16,0 0 144-16,-7 14 32 0,4-3-1984 0,0 3-400 16,6 0-80-16,-3 2-16 0,3 2-688 0,-2 3-144 15,2-3-16-15,1 3-16 0,2 1-336 0,-2 2-64 16,3-2-16-16,-3 3 0 0,3 3-416 0,0 0-96 16,0 4 0-16,0 1-16 0,-3 2-432 0,3 1 0 0,0-1 0 0,-4 1 0 15,-2 1 0-15,2-3 0 16,-2 1-224-16,2-3 80 15,0-2-208-15,-3-2-32 0,0-3-16 0,0 0 0 16,0-3-592-16,0 2-112 16,0 1-32-16,0-3 0 0,0 2-3328 0,1-3-656 0</inkml:trace>
  <inkml:trace contextRef="#ctx0" brushRef="#br0" timeOffset="90617.21">6561 11332 5407 0,'0'0'480'0,"-8"-7"-480"0,8 7 0 0,-10-5 0 16,10 5 3776-16,0 0 640 0,-14-2 144 0,14 2 32 0,-14 0-2528 0,14 0-496 15,-11 0-96-15,11 0-32 0,0 0-544 0,-11 6-96 16,11-6-32-16,-10 13 0 0,6-2-64 0,0 0-32 16,-2 1 0-16,5 4 0 0,-2-2 176 0,0 4 48 15,2 0 0-15,-5 3 0 0,1 0-448 0,-5 5-64 16,0 5-32-16,-1 5 0 0,-3-1-224 0,-1 4-128 0,-2 0 160 0,-1 1-160 16,-3-1 0-16,-4 0-256 15,3-4 16-15,-3 2 16 16,1-3-448-16,4 3-96 0,-1-4 0 0,5-1-16 15,0-1-1088-15,0-6-224 0,0-6-32 0</inkml:trace>
  <inkml:trace contextRef="#ctx0" brushRef="#br0" timeOffset="91175.55">6475 11629 8287 0,'1'14'736'0,"2"4"-592"0,0-2-144 0,-2 0 0 0,2-2 3584 0,0 0 672 0,1 2 144 0,0 0 16 16,3 2-2880-16,-4 1-592 16,4-1-112-16,-3 3-32 0,3-5-656 0,0 2-144 15,-3 0 0-15,3-2 0 0,-4 1 128 0,1-2 16 0,-1-1 16 0,-2-4 0 16,-1-10 112-16,0 0 32 15,3 11 0-15,-3-11 0 0,0 0 16 0,0 0 0 16,0 0 0-16,0 0 0 0,0 0-320 0,0 0 160 16,7-14-160-16,-3-3 128 0,0-2-128 0,3-2 0 15,0-3-160-15,3 0 160 0,-1-2 0 0,0 3 0 16,5 0 128-16,0 3-128 0,-1 1 192 0,3 2-192 0,3 2 192 0,2 4-192 0,1 2 864 0,2 2 64 16,-5 3 16-16,5 4 0 0,1 4-240 0,0 3-32 15,-4 2-16-15,-3 2 0 0,-3 1-320 16,2 2-64-16,-3 6-16 0,-3-1 0 0,-1 4-96 15,-5 2-32-15,-2 2 0 0,-4 0 0 0,-5 4-128 0,-2 1 0 16,-6 0-192-16,-3 3 192 16,-2 1-320-16,-5 0 48 0,-8-1 16 0,-3-3 0 31,2-3-1008-31,-2-8-192 0,0-3-32 0,3-4-13184 0</inkml:trace>
  <inkml:trace contextRef="#ctx0" brushRef="#br0" timeOffset="91543.21">6603 11639 15599 0,'0'0'688'0,"0"0"144"0,0 0-656 0,0 0-176 15,0 0 0-15,0 0 0 0,0 0 3264 0,0 0 608 16,0 0 128-16,0 0 32 0,0 0-2736 0,-7-10-528 0,7 10-128 0,0 0 0 16,0-11 0-16,0 11 16 0,4-10 0 0,1 2 0 15,2 1-16-15,2 0 0 0,0 0 0 0,3 0 0 16,-1 0 128-16,3-1 32 0,2 1 0 0,-2 1 0 0,4 2-416 0,3 0-96 15,0 4-16-15,1 0 0 16,-1 0-272-16,-3 4 128 0,3-1-128 0,-3 1 0 16,-4-1 0-16,1 1-192 0,-1-1 0 0,0 1 0 31,0 0-2672-31,-3 0-528 0</inkml:trace>
  <inkml:trace contextRef="#ctx0" brushRef="#br0" timeOffset="92197.63">7120 11525 15599 0,'0'0'1392'0,"0"0"-1120"15,0 0-272-15,0 0 0 0,0 0 3344 0,0 0 624 16,0 0 112-16,0 0 16 0,0 0-2560 0,0 0-528 0,0 0-112 0,0 0 0 16,0 0-608-16,0 0-112 0,0 0-32 0,0 0 0 15,0 0-16-15,0-10 0 0,0 0 0 0,0 10 0 0,5-11 192 16,-1 1 48-16,3 2 0 0,2 0 0 0,0 1 240 0,3 4 48 0,0-3 16 15,-1 5 0 1,3 1 304-16,-3 0 64 0,5 1 16 0,3 2 0 0,-1 1-464 0,0 2-80 16,-1 1-32-16,1 0 0 15,-4 0-480-15,1 0 0 0,0 0 0 0,-2 4 0 0,1 0 0 16,-6 0 0-16,2 3-128 0,-6-3 128 16,0 3 0-16,-1 0 0 0,0 0 0 0,-2 0 0 15,-1 1-256-15,-1 1 48 0,-2 0 16 0,-4-2 0 16,0-3 192-16,-4 3 0 0,0-3 0 0,-3 1 0 0,3-1 0 0,-6 1 0 15,6-5-192-15,-3 4 192 0,-1 1-224 0,1-1 48 0,0-2 16 0,0 1 0 16,3 1 160-16,1-4 0 0,1 2 0 0,3 0 0 0,6-9 0 0,-7 12 0 16,4-1 0-16,0 0 0 15,3 1 0-15,0-12 176 16,3 13-176-16,0 1 192 0,1 0-16 0,3 3 0 16,4-3 0-16,3 4 0 0,0 3-176 0,1-2 160 15,2-2-160-15,1-2 160 0,-4 2 288 0,0-5 48 0,4 1 16 0,0-2 0 0,-1-1-320 0,1-2-48 31,0-1-16-31,-3 0 0 0,3-3 48 0,2 1 0 16,2-3 0-16,-4 2 0 0,3-1 160 0,0 0 48 0,-3-2 0 0,0 2 0 0,3 0-384 0,-2-2 128 16,-1 2-128-16,0-3 0 0,3 3 176 0,-5 1-48 31,3-2 0-31,-4 0 0 0,2 1-128 0,1-1 0 0,-3-2 0 16,3-2-21392-16</inkml:trace>
  <inkml:trace contextRef="#ctx0" brushRef="#br0" timeOffset="119680.98">4126 7047 6959 0,'0'0'624'0,"0"0"-496"0,0 0-128 0,0 0 0 16,0 0 2848-16,-14 0 544 0,14 0 128 0,0 0 0 0,0 0-1600 0,-11 1-336 15,11-1-64-15,-10 7-16 0,10-7 416 0,-4 13 64 16,1-1 32-16,0 2 0 0,2 0-208 0,1 3-32 0,1-3-16 0,2 1 0 16,-3 0-736-16,3 2-128 0,-3 1-48 0,1 3 0 31,2 0-496-31,0 0-96 0,1 3-32 0,-4 2 0 15,3-1-224-15,1 0 0 0,0 2 0 0,-1-1 0 16,1-1-192-16,-1 0 192 0,-2 0-192 0,2 0 192 0,0-2-320 0,-2 0 32 0,2-3 16 0,0 1 0 31,1 0-1312-31,-2 0-256 16,3 0-48-16,-1-2-14464 0</inkml:trace>
  <inkml:trace contextRef="#ctx0" brushRef="#br0" timeOffset="120135.39">4515 6959 1311 0,'8'12'0'0,"-2"0"128"0,-5-1-128 0,2 4 0 0,-3 2 0 0,0 4 0 0,-3 4 5824 0,2 3 1136 16,-2 1 224-16,-4 3 48 0,-1 3-4880 0,-2 1-992 0,-1 3-192 0,0 0-32 15,4 1-848-15,-3 2-160 0,-1-3-128 0,1 2 144 16,2 1-144-16,-2-3-144 16,2-5 144-16,1 4-208 0,0 0 208 0,0-2 0 15,0-1 0-15,0-2 0 0,0 2 0 0,0-3 0 0,3 0 144 16,-2 0-144-16,0-5 0 0,1-1 0 15,1-1-208-15,-1-5 64 0,3-4-16 0,-3-2 0 16,5-2 0-16</inkml:trace>
  <inkml:trace contextRef="#ctx0" brushRef="#br0" timeOffset="120890.23">4668 7481 31263 0,'0'0'1392'0,"11"2"272"0,-4-2-1328 0,0 1-336 0,0 3 0 0,2-2 0 0,0-1 1424 0,0 3 224 16,1-2 32-16,3 1 16 0,-3-1-544 0,1 0-128 16,1 1 0-16,-1-3-16 0,3 0 496 0,-5 0 96 0,3 0 32 0,-1-3 0 31,3 1-1632-31,-3-3-416 0,0-1-32 0,1-1-16 0,4 0 656 0,-2-4 144 15,0 1 32-15,0-1 0 0,4-1 64 0,0 1 16 0,3 2 0 0,4-1 0 0,-3 3-16 0,6 3 0 32,-1-1 0-32,-1 3 0 0,1 2-112 0,-2 3-32 0,-2 3 0 15,2 2 0-15,-4 3-288 0,2 0 0 0,-2 0 0 0,-1 3 0 0,-1 2-128 0,-5 0-48 16,1 1 0-16,-8 0 0 16,0 0-112-16,-4-1-32 15,1 2 0-15,-4-5 0 16,1 1-80-16,-2 0-32 0,-3 0 0 0,-3 0 0 0,0 0 112 0,-3 0 32 0,-1-2 0 0,0 5 0 15,-3-3 288-15,-3 4-192 0,2-4 192 0,-2 4-160 16,2 3 160-16,-2-2 0 0,1 2 0 0,0 0 0 16,-2 2 0-16,-1 0 0 0,4-2 0 0,-3 1 0 15,1 2 0-15,1-2-192 0,3-1 192 0,-1-3-192 16,3 1 192-16,-2-3 0 0,5 2 128 0,-2-5-128 0,6 0 128 0,0-2-128 0,-2 0 128 0,6-11-128 16,0 0 128-16,-1 11-128 0,1-11 128 0,0 0-128 15,0 0 256-15,0 0 0 16,0 0-16-16,14-1 0 0,-3-4-48 0,3-2 0 15,1 0 0-15,3-4 0 0,3-1-48 0,0 1-16 0,4-6 0 16,0 4 0-16,1-1 48 0,-1 0 0 0,4 3 0 0,2-1 0 31,1 1-176-31,-3-1 192 0,2 1-192 0,-2 2 192 0,-1 0-192 0,4 2 0 16,0 0 0-16,1 3-176 0,4-3 176 0,0 2 0 0,2-1 0 0,0 3 0 16,-1-1 0-16,-3 1 0 0,0-1 0 0,-3 4-128 15,1-3 128-15,-5-1-208 16,-4-3 80-16,-2 2 128 0,0-4-368 0,-2 2 48 0,-2-4 16 0,-3 0 0 31,2 1-224-31,-6-4-48 0,0 3-16 0,-4-3 0 16,0-1-1712-16,-4 2-320 0,1 1-80 0</inkml:trace>
  <inkml:trace contextRef="#ctx0" brushRef="#br0" timeOffset="134817.41">7759 7074 20959 0,'0'0'1856'0,"-10"-9"-1472"0,2-5-384 0,1 3 0 16,-3 0 1888-16,3-2 304 0,0 0 64 0,3-1 16 16,0 2-1408-16,-3 1-288 0,3 0-48 0,-1 1-16 15,0 2-240-15,1-4-48 0,4 12-16 0,-7-12 0 0,0 1 80 16,0 2 16-16,7 9 0 0,-5-11 0 16,5 11 320-16,-9-10 64 15,9 10 16-15,-9-8 0 0,9 8 128 0,0 0 16 0,-14-7 16 0,14 7 0 16,0 0-288-16,-14 0-64 0,14 0-16 0,-18 7 0 15,4 1-112-15,3 6 0 0,0 2-16 0,1 7 0 16,1 4-80-16,0 6-16 0,2 6 0 0,0 9 0 0,0 0-272 0,-2 10 0 16,4 3 0-16,1 0 0 15,-3 1-576 1,0-2-112-16,-3-1-16 0,5-6-16 0,-2-7-1312 0,4-2-256 0,-1-5-48 0</inkml:trace>
  <inkml:trace contextRef="#ctx0" brushRef="#br0" timeOffset="135217.14">8164 7024 24303 0,'-18'27'1072'0,"4"-5"224"0,2 5-1040 16,-1 2-256-16,1 3 0 0,1 3 0 0,2 2 736 0,0 8 96 0,2-2 0 0,2 5 16 15,1 0-304-15,-1-2-64 0,0 0-16 0,-2-2 0 16,0-5-336-16,-1-3-128 0,-2-1 0 0,-4-3 0 16,-1 0 0-16,-2-3 0 15,2-1 0-15,-2-6 0 16,2-1-432-16,1-4-176 0</inkml:trace>
  <inkml:trace contextRef="#ctx0" brushRef="#br0" timeOffset="135643.91">8286 7207 9663 0,'7'22'864'0,"0"6"-688"16,0 0-176-16,-3 1 0 0,3 0 3776 0,-3 6 736 0,3 2 144 0,-3-1 16 0,2-1-3600 0,-1-1-736 31,1-1-144-31,-2 0-16 0,3-1-176 0,-3-1-176 0,2-3 48 0,-1 1 0 16,-2-4 128-16,1 0-160 0,2-3 160 0,-5-1-160 0,5-3-80 0,1-1-16 15,1-3 0-15,-1-3 0 16,-7-11-2368-16,10 9-496 0</inkml:trace>
  <inkml:trace contextRef="#ctx0" brushRef="#br0" timeOffset="136231.07">8689 7470 2639 0,'0'0'240'0,"0"0"-240"0,0 0 0 0,0 0 0 0,0 0 7552 0,0 0 1456 0,0 0 288 0,0 0 64 16,-5 11-7024-16,5-11-1408 0,0 0-288 0,0 0-48 15,0 0-384-15,0 0-80 0,0 0 0 0,0 0-128 16,0 0 160-16,0 0-160 0,0 0 128 0,0 0-128 0,5-7 448 0,2-1 0 15,4 1 0-15,-1 0 0 0,-2 0 320 0,2-3 80 16,2 4 16-16,1-1 0 0,1 2 144 0,1-2 16 16,-1 3 16-16,0-1 0 0,0 3-336 0,0-2-80 31,1 3-16-31,-4 1 0 0,6 1-272 0,-3 3-48 0,1 3-16 0,3 0 0 0,3 4-144 0,-3 0-128 16,1 3 192-16,-1 0-192 15,1 0 0-15,-3 2 0 0,-3 0 0 0,1 0 0 16,-2 2 0-16,-3 0 0 0,2-1-160 0,-6 1 160 0,-1-3-192 0,-1 2 192 15,-1-2-192-15,-2-1 192 16,-2-1-160-16,-3-1 160 0,-2 1 0 0,0-5-144 0,1 2 144 16,-6-3 0-16,0-3 0 0,-1-1 0 0,4-6 0 0,-7 3-128 15,6 0 128-15,-1 3 0 0,2-3-128 0,9 0 128 0,-9 0-128 0,9 0 128 16,0 0 0-16,-10-6 0 0,10 6 0 0,-7-7 128 16,7 7-128-16,-2-8 0 0,2 8 0 15,0-11 0-15,1-2 0 0,0 5 0 0,4-2 0 0,-5 10 0 31,7-7 0-31,-7 7 128 0,7-5-128 0,-7 5 0 16,0 0 0-16,0 0 0 0,0 0 0 0,9 8 0 0,-5 3 0 0,-1 3 144 16,-3 3-144-16,0 2 0 0,-3 1 0 15,-1 5 0-15,-3 5 0 0,-2 4 0 0,0 2 0 0,-2 0 0 16,-3 1 0-16,0-3-144 0,0-1 144 0,0-1 0 0,-1-5-144 0,-2-4 144 0,2-2-176 16,-6-7 48-1,-3 0 0-15,-1-9 0 16,3-2-1472-16,-7-3-304 0,-3-4-48 0,-3-3-18048 15</inkml:trace>
  <inkml:trace contextRef="#ctx0" brushRef="#br0" timeOffset="169052.27">20350 971 22463 0,'0'0'496'0,"0"0"96"0,0 0 32 0,-10-9 0 0,3 0-496 0,0 2-128 15,0 0 0-15,7 7 0 0,-7-9 1760 0,7 9 336 0,0 0 64 0,0 0 16 16,-7-7-320-16,7 7-48 0,0 0-16 0,0 0 0 0,0 0-432 0,0 0-80 15,0 0-32-15,0 0 0 0,0 12-416 0,3 1-96 0,-3-1-16 0,3 2 0 16,-3 3-224-16,1 2-48 0,2-1-16 0,-2 5 0 16,1 5-272-16,-1 0-160 0,-1 4 192 15,-3 7-192 1,-1 5 160-16,0 5-160 0,-3 4 128 0,-4 0-128 0,-3 4 0 16,0 2 0-16,-1 3 0 0,-2 0 0 0,3 3 176 0,0-2-48 15,1-3-128-15,1-2 192 0,-3-1-16 0,3 1-16 16,0-3 0-16,1 0 0 0,2-2 32 0,0-3 0 15,-3-1 0-15,1-3 0 0,4-3-32 0,0-4 0 16,0-3 0-16,3-4 0 0,-1-4 80 0,3-6 16 0,-1-1 0 0,1-3 0 16,2-6 16-16,0-1 16 15,2 1 0-15,-2-12 0 0,7 7 96 0,2 0 32 16,3-1 0-16,1-1 0 0,6-3-176 0,4 3-48 0,6-1 0 0,6 1 0 0,7 0 48 0,1 6 0 16,3-2 0-16,0 0 0 0,1 3-240 0,-1 2 128 0,4 1-128 15,-4 2 0 1,-2-3 144-16,2-3-144 0,0 0 128 0,4 0-128 15,3 2 0-15,-3-2 0 0,-4-3 0 0,-3-2 0 16,3-2 0-16,-7-1-176 0,0-3 176 0,-3-3-128 0,-3-4-176 16,-4-3-16-16,1-1-16 0,0-3 0 31,-2-4-1392-31,-2-2-256 0,-1-1-64 0,-5-4-19008 0</inkml:trace>
  <inkml:trace contextRef="#ctx0" brushRef="#br0" timeOffset="169546.01">20166 1720 2639 0,'0'0'240'0,"9"4"-240"0,4 0 0 0,0-1 0 16,-2 0 4768-16,-2-2 912 0,3 2 176 0,-1-3 32 15,0 3-3328-15,3-3-656 0,4 0-144 0,0 0-32 0,3-3 368 0,-3 3 64 16,3-3 16-16,0 3 0 16,0 3 96-16,5-3 32 0,2 0 0 0,0 3 0 15,4 1-1088-15,-3 3-192 0,4-3-64 0,-1 3 0 0,4 3-416 0,3-2-96 16,7 3 0-16,0 2-16 15,0-2-256-15,0 0-48 0,-3-1-128 0,0-3 192 0,-4-2-192 16,-4 1-240-16,-3-5 48 0,-2 1 16 0,-8-4-48 0,-1-2-16 0,-3-3 0 0,-4-1 0 31,-4-6-1600-15,-6-4-320-16,-4-3-64 0</inkml:trace>
  <inkml:trace contextRef="#ctx0" brushRef="#br0" timeOffset="169922.09">20205 1165 23087 0,'0'0'1024'0,"0"0"208"0,0 0-976 0,0 0-256 0,0 0 0 0,0 0 0 0,0-12 1072 0,0-1 160 15,0-1 48-15,0 1 0 0,3 0 688 0,1-1 144 16,0 2 16-16,3 0 16 0,3-1-32 0,4 2-16 16,4 1 0-16,1 4 0 0,2-4-704 0,3 3-144 15,2 1-32-15,2 3 0 16,1 1-320-16,2 0-64 0,1 2 0 0,0 4-16 15,4-4-512-15,-1 5-112 0,-3-1 0 0,5 1-16 0,-3 0-176 0,6-3-144 0,0 3 144 0,2 1-208 16,1-1-128-16,-4 0-32 0,-3-1 0 0,-4 1 0 31,-4-1-1280-31,-3 0-256 0,-2-1-48 0,-2 0-11440 16,-8-2-2288-16</inkml:trace>
  <inkml:trace contextRef="#ctx0" brushRef="#br0" timeOffset="170927.26">21705 1175 4079 0,'0'0'176'0,"0"15"48"0,0 2-224 0,0 0 0 0,0-2 0 0,0 2 0 0,0-1 5056 0,0 4 976 16,0-2 192-16,1 0 48 0,2 0-3696 0,-3 3-720 16,3 1-160-16,-2 2-32 0,2-2-208 0,-3 4-48 15,3 1-16-15,-2 1 0 0,2 2-432 0,0-1-64 16,-3 6-32-16,1 1 0 0,2 6-368 0,0 1-80 15,1 4-16-15,0 5 0 0,-1-1-144 0,-2 7-16 16,5 2-16-16,-5 1 0 0,5 2-32 0,-5-2-16 0,3 2 0 0,2-2 0 0,-2 0-176 0,-1-1 192 31,1-3-192-31,-1-1 192 0,-2-2-192 0,2-6 0 16,0-2 0-16,-3-4 0 0,1-3 192 0,-1-6 16 0,0-6 0 16,0-9 0-16,0-6-64 0,0-12-16 0,0 0 0 0,0 0 0 0,0 0-128 0,-1-12-256 15,1-8 64 1,1-5 16-16,2-7-16 0,1-7-16 0,3-6 0 0,-4-8 0 15,1-1 208-15,-1-4 0 0,1-1 0 0,0-4 0 0,3 2 0 16,0 1 0-16,0 2 0 0,0-1 0 0,-4 3 0 0,1 3 0 0,3-2 0 16,0 2 0-16,0 2 0 0,-3 0 0 0,-4-1 0 0,2 2 0 15,3 3 0-15,2 3 0 0,-3 5 0 0,3 0 0 16,-3 2 192-16,2 3-64 0,0 2 0 0,-1 4-128 16,-1 1 0-1,1 1 0-15,0 1 0 0,-4 3 0 0,-1-2 0 16,0 6 0-16,-1 3-160 0,-2 4 160 0,-1 1 0 15,4 10 128-15,0 0 32 0,0 0 0 0,0 0-160 0,0 0 128 16,0 0-128-16,0 0 128 16,4 14 96-16,0 0 16 0,1 0 0 0,2 4 0 0,2 0 0 0,5 3 0 15,-3 0 0-15,3 4 0 0,2 4-240 0,0 1 0 0,3 2 128 0,2 4-128 16,-1 3 144-16,3 5-16 16,-2 1 0-16,1 4 0 0,2 4-128 0,1-3 0 15,1 3 0-15,1 4 0 0,-1-3 320 0,-1 1-32 16,-1-4 0-16,2-3 0 0,5 2-80 0,-3-1-16 15,1-9 0-15,1 2 0 0,4-3-64 0,0 0-128 16,-2-7 176-16,-1 0-176 0,-6-7 176 0,0 0-176 0,0-7 160 0,-4-1-160 16,0-2 0-16,-6-5 0 0,-1-1 0 15,-3-3 0-15,-1-3 0 0,-10-3 0 0,8 0 0 0,-8 0 0 16,7-11 0-16,-3-1-208 16,-1-2 32-16,1-6 16 0,-1-6 160 0,-3-5-192 15,0-1 192-15,-3-10-192 0,-1-4 0 0,0-7-16 0,1-4 0 0,-1-4 0 16,1-8 64-16,2 3 16 0,1-7 0 0,-3-1 0 15,-1-1 128-15,4-6 0 0,-3 2 0 0,-1-4 0 16,0 3 0-16,-2 4-192 0,-1 1 32 0,3 7 0 16,0 2 0-16,1 5 0 0,0 7 0 0,6 3 0 15,0 5-896 1,1 7-176-16,3 5-48 0,1 7-11664 0,5 6-2352 0</inkml:trace>
  <inkml:trace contextRef="#ctx0" brushRef="#br0" timeOffset="171821.33">23152 1056 9663 0,'4'14'864'0,"-1"4"-688"0,1 2-176 0,-1 1 0 15,1 0 2512-15,-1 0 480 0,1 1 80 0,-3-1 32 16,2 0-816-16,1 1-176 0,3 6-16 0,0-3-16 16,-1 0-48-16,-1 0-16 0,5 3 0 0,-3-1 0 15,1 3-240-15,2 2-48 0,0 5-16 0,-3 4 0 16,1 0-560-16,2 5-128 0,-3 4 0 0,0 3-16 16,0 0-560-16,-3 0-96 0,0 4-32 0,-1 0 0 0,1 0-96 0,-4-4-32 0,3 2 0 0,-3-8 0 0,0-2-192 0,0-5 0 31,0-4-192-31,-3-2 192 0,3-4 128 0,0-2 128 15,0 0 16-15,0-6 16 0,0-1-32 0,3 0-16 16,-2-3 0-16,2-2 0 0,0 0-48 0,1 1-16 0,3 0 0 0,-3-1 0 16,3 1-176-16,0 1 160 0,4 2-160 0,3-1 160 15,0-1-160-15,0 1 192 0,0-3-192 0,1 2 192 0,2 1-192 0,-1-1 0 32,2 0 0-32,0-3 128 0,6 2-128 0,-4-7 128 0,3 1-128 0,2-3 128 15,4-2-128-15,3-5 0 0,3-2 0 0,0-12-176 16,4-5 176-16,4-11 0 15,0-13-144-15,10-11 144 0,4-11-288 0,5-6 16 0,5-6 0 0,-9 3 0 16,1-1 272-16,-8 2 0 0,-2 1 0 0,-8 0 144 16,-4 2 80-16,-7 5 16 0,-5 4 0 0,-4 3 0 0,-3 3-16 0,-4 2 0 15,-6 2 0-15,-2 3 0 16,-5 1-224-16,-2 2 128 0,-6 3-128 0,-3 4 0 16,-1 0 0-16,-5 5 0 0,-5 5 0 0,-6 5 0 15,-10 5 0-15,-6 6 0 0,-6 4 0 0,-8 3 0 16,-3 4 128-16,-1 1-128 0,-3 2 0 0,-5-2 144 15,2 2-144-15,-8-4 0 0,-6-5 0 0,2-1 0 0,1-1 0 0,5-6 0 0,8-4 0 0,-1-3 0 16,-2-3-160 0,-2-2 160-16,2 1 0 0,4 1-144 15,3 4-1424-15,8 11-288 0,7 2-48 0,-2 10-16 16,2 5-1376-16,-4 6-288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8:35:5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7159 5041 5183 0,'0'0'0'0,"0"0"224"0,0 0-64 0,0 0-16 0,0 0-144 0,0 0 0 0,0 0 0 0,0 0 0 0,0 0 0 0,0 0 0 15,0 0-160-15,0 0 160 0,-9-7-128 0,9 7 128 0,0 0 0 0,0 0-144 16,0 0 144-16,0 0 0 0,0 0 0 0,0 0 0 16,0 0 0-16,0 0 0 15,0 0 0-15,0 0 128 0,0 0-128 0,0 0 0 0,0 0 0 0,0 0 0 16,-5-8 432-16,5 8 64 0,0 0 16 0,0 0 0 16,0 0 2192-16,0 0 448 0,-7-7 96 0,7 7 16 15,0 0-640-15,0 0-112 0,0 0-16 0,0 0-16 16,0 0-496-16,0 0-112 15,0 0-16-15,0 0 0 0,0 0-912 0,0 0-192 16,0 0-48-16,0 0 0 0,0 0-256 0,-7 11-64 0,7-11-16 0,-6 11 0 0,6-11 64 0,-9 11 16 16,9-11 0-16,-7 11 0 0,7-11-64 0,-5 13-16 15,5-13 0-15,-2 11 0 0,2-11-112 0,-5 10 0 16,5-10-16-16,0 0 0 0,2 11-48 0,-2-11-16 0,0 12 0 0,0-12 0 16,0 13-176-16,0-2 0 15,3 0 0-15,-3-11 128 16,0 14-128-16,0-3 192 0,0 2-192 0,2 0 192 15,0-1-192-15,1 1 0 0,-1-1 144 0,0 2-144 16,3 1 0-16,-3 2 0 0,-2 0 0 0,5 2 0 0,-3-1 0 16,0 1 0-16,0-3 0 0,1 2 0 15,-3 1 0-15,-3-6 0 0,3 1 0 0,-2-1 0 0,0-2 0 0,2-11 0 16,0 13-192-16,-2-2 64 0,2-11 128 0,0 0 0 16,-5 11 0-16,5-11 0 0,0 0 0 0,-11 10 144 15,11-10-16-15,0 0-128 0,-10 4 208 0,10-4-64 0,0 0-16 0,0 0 0 16,0 0-128-16,0 0 0 15,0 0 0-15,0 0 0 0,0 0 144 0,0 0 0 16,0 0 0-16,-14-3 0 0,14 3 16 0,0 0 0 16,0 0 0-16,-4-8 0 0,4 8 0 0,-4-11 0 0,1-3 0 0,3 3 0 15,3 1-160-15,1-1 128 16,0-3-128-16,3 3 128 0,0-2-128 0,0 0 128 16,0-3-128-16,2 0 128 0,0-2-128 0,1 4 0 0,-1 0 0 15,0 3 0-15,3 1 192 0,-4 4-64 0,4 1 0 0,-3 3 0 0,3 2-128 16,4 4-144-16,-2 5 144 0,4 3-208 0,0 4 208 0,3 7 0 0,-3 5 0 0,0-1 0 31,3 3 0-31,0 3 0 0,-3 2-192 0,-4 0 48 16,0 0-32-16,-6-2 0 0,-1-4 0 0,-3-2 0 15,2-3 176-15,-6-1-208 0,1-6 80 0,-1-2 128 16,-1-4-432-16,1-11 48 0,0 0 0 0,-7 10 0 16,7-10-512-1,-14-3-80-15,3-6-32 0</inkml:trace>
  <inkml:trace contextRef="#ctx0" brushRef="#br0" timeOffset="685.83">7555 5415 20559 0,'0'0'896'0,"0"0"208"0,0 0-880 16,0 0-224-16,0 0 0 0,-4 11 0 0,4-11 624 0,0 0 80 0,0 0 0 0,0 0 16 0,0 0 64 0,0 0 16 16,0 0 0-16,0 0 0 0,0 0 48 0,0 0 16 0,0 0 0 0,0 0 0 31,0 0 512-31,0 0 96 0,0 0 32 0,8-3 0 15,2 2-240-15,-1 1-48 0,0-5-16 0,-2 3 0 0,0-1-624 0,0 0-112 16,0-1-16-16,0 0-16 16,2-3-96-16,-5-3-16 0,1 2 0 0,0-2 0 15,1 1-112-15,1-2-16 0,0 2-16 0,0 2 0 16,-2-2 32-16,-5 9 16 0,2-10 0 0,0 1 0 16,1 0-224-16,-3 2 0 0,0-4 0 0,-5 4 0 0,5 7-176 0,-7-12 176 15,0 3-160-15,-2 2 160 0,9 7-176 0,-9-9 176 16,0 2-192-16,-5 2 192 0,2 3-256 0,-2 0 64 15,1-1 16-15,-3 3 0 0,2 0-48 0,-2 3-16 0,0 0 0 0,-1 1 0 32,2 3-176-32,1 0-32 0,-1 0-16 0,1 0 0 0,0 1 64 0,4 2 16 15,3 1 0-15,3-1 0 0,1 1 384 0,6 2 0 0,4-1 0 0,0 4 0 16,4 0 128-16,0 3 128 16,6 1 0-16,1-1 16 0,-2-1 112 0,0-2 32 0,0 0 0 0,0-2 0 0,-2-3-288 15,0-3-128 1,-3-1 128-16,0-1-128 0,1-2 0 0,-12-4-176 15,11 3 16-15,-11-3 0 0,0 0-128 0,10-6-32 0,-10 6 0 0,4-8 0 16,-1-3-544 0,-1-1-112-16,-2 3-32 0</inkml:trace>
  <inkml:trace contextRef="#ctx0" brushRef="#br0" timeOffset="1179.72">7997 5233 6959 0,'0'0'624'0,"0"0"-496"0,0 0-128 0,0 0 0 0,0 0 3344 0,-14 3 656 0,-4-1 128 0,1 0 32 0,2 1-2816 0,-2 3-576 0,2 3-96 0,-2 1-32 16,3-3-448-16,2 4-192 0,-2-2 176 0,3 3-176 15,-3 1 144-15,3 1-144 0,4 2 128 0,1 0-128 0,2 2 384 0,0-1-16 16,4-2 0-16,0 3 0 0,0 2-64 0,4-1-16 31,-1 2 0-31,1-3 0 0,3-1-112 0,0 1-32 16,1-4 0-16,2 0 0 0,0 0 192 0,1-3 48 0,3-3 0 0,-3-1 0 0,-3-1 256 0,2-5 64 16,0-1 16-1,1-1 0-15,3-6 0 0,-2-3 0 0,1-1 0 0,-2-6 0 16,-4-1-320-16,0-3-64 0,0-1-16 0,-6 0 0 0,2-3-320 0,-3-1-128 31,0 0 0-31,0 1 0 0,-4 0 128 0,-3 2-192 0,0 5 192 0,0-1-192 16,0 2 192-16,0 3 176 0,0 2-48 0,0 3 0 0,7 9-128 0,-8-5-176 0,8 5 48 15,0 0 0 1,0 0 128-16,0 0 256 0,0 0-64 0,-7 8-16 16,1 3-176-16,5 3 128 0,2 1-128 0,2 6 128 15,0-2-128-15,1 3 0 0,3 2 0 0,0-4 128 0,0 0-128 0,-3 1 0 16,3 0 0-16,-3 0 0 15,2 0-304-15,-1-2 16 0,1-1 0 0,-2-1-10032 16,-1-2-2016-16</inkml:trace>
  <inkml:trace contextRef="#ctx0" brushRef="#br0" timeOffset="1668.22">8208 5201 9663 0,'0'0'864'0,"0"0"-688"0,0 0-176 0,0 0 0 0,0 0 4768 0,0 0 928 16,0 0 176-16,0 0 32 15,0 0-4640-15,-4 14-944 16,-3 0-176-16,0 2-144 0,0 2 0 0,0 1 0 0,-5 1 0 0,3 1-192 0,0 1 192 0,0-1 0 16,2-2 0-16,0-1 0 0,0 1-240 0,3-4 0 15,-3 2 0-15,4-3 0 0,1 1 240 0,2-1 0 16,5 0 0-16,-3-3 0 0,5 3 0 0,-3-3 0 31,5-1 160-31,1 1-160 0,-1-3 208 0,3-1-32 0,-1-1-16 0,0-2 0 16,0 0-160-16,2-1 192 0,-2-2-192 0,3-1 192 15,-3-1-64-15,0-3-128 0,0 1 192 0,-11 3-64 16,10-11 32-16,-2 1 0 0,-2-1 0 0,-2-3 0 16,-1-4-160-16,-3 0 0 0,-3-3 0 0,-1-3 0 15,0-2 0-15,-3-4 0 0,0-2 0 16,0-1 0-16,0-1 0 0,-4 2 0 0,1-2 0 0,-1 1 0 15,4 1-128-15,2 3 128 0,0 0-160 0,1 2 160 16,0 2 0-16,-2 3 0 0,5 1 0 0,-5 3 160 16,5 3-160-16,-2 5 0 0,3-1 0 0,0 11 0 15,0 0 128-15,0 0 0 0,4-7 0 0,-4 7 0 16,0 0-128-16,0 0 0 0,10 0 0 0,-10 0 0 16,0 0 128-16,7 11 0 0,0 0 0 0,0 3 0 0,0 3-128 15,0 1 0-15,4 1-160 0,-4 5 160 0,1-2-192 0,-2 6 48 16,1 2 16-16,-3 3 0 15,-1 3-400-15,1 3-80 0,-3-3-16 0,5 1-13136 16</inkml:trace>
  <inkml:trace contextRef="#ctx0" brushRef="#br0" timeOffset="2049.19">8747 5288 18943 0,'0'0'832'0,"0"0"192"0,0 0-832 0,0 0-192 16,-8 12 0-16,-3-1 0 0,0-1 976 0,-2 3 160 0,2 1 16 0,0 0 16 0,0 0-496 15,-2 1-96-15,0-1-32 0,-1-2 0 16,1-1-416-16,-1-2-128 0,-2 1 0 0,2-3 0 0,0-3 0 15,-2 3 0-15,2-4-128 0,1 1 128 0,3-3 0 0,3 0 0 16,7-1 0-16,0 0 160 0,0 0-16 0,-8 0 0 16,1-2 0-16,7 2 0 0,0 0 272 0,0 0 48 15,4-11 16-15,3-1 0 0,4-2-32 0,-1 1 0 16,1-1 0-16,3 4 0 0,0 3-256 0,-3 5-64 16,1 2-128-16,-3 9 192 0,0 5 240 0,0 4 32 15,-2 3 16-15,-2 7 0 16,-3 0-256-16,-4 1-48 0,-3 3-16 0,-4-4 0 15,-1 1-160-15,-5-4-224 0,-4-3 48 0,-2-2 16 16,-6-2-560-16,-3-5-112 0,2-4-32 0</inkml:trace>
  <inkml:trace contextRef="#ctx0" brushRef="#br0" timeOffset="3140.22">8754 6095 26655 0,'0'0'2368'0,"7"8"-1888"0,-7-8-480 0,0 0 0 16,0 0 2720-16,0 0 448 0,6 10 96 0,-6-10 0 15,0 0-2672-15,0 0-592 0,0 0 0 0,0 0 0 0,0 0-128 0,0 0 128 16,0 0-160-16,0 0 160 31,0 0-1264-31,0 0-144 0,0 0-48 0</inkml:trace>
  <inkml:trace contextRef="#ctx0" brushRef="#br0" timeOffset="3770.32">8846 5728 1311 0,'0'0'128'0,"0"0"-128"0,0 0 0 0,0 0 0 16,0 0 6112-16,0 0 1200 0,0 0 240 0,0 0 64 0,-3-10-5536 0,3 10-1104 15,0-11-208-15,0 11-64 0,6-10 176 0,-2 4 16 16,3-3 16-16,-3 2 0 0,3-1 16 0,3 1 0 0,-3 1 0 0,0-1 0 16,4-1-288-16,0 1-64 0,3-3-16 0,0 2 0 15,0-5 64-15,1 5 16 0,4-2 0 0,-3 3 0 16,-2 0-272-16,0 2-48 0,-1 2-16 0,-1-1 0 16,-1 4-304-16,-2-3 0 0,2 3 0 0,-3 3 0 15,3 1 0-15,-4-1 0 0,-2 4 0 0,2 1 0 0,-3 2 0 0,-1-2 0 31,-3-8-128-31,0 14 128 0,0 0-208 0,0 0 48 0,-3-3 16 0,-1-1 0 16,-2 1 144-16,0 2-160 0,-1-1 160 0,0 2-160 16,0 0-64-16,-4 1-16 0,-1-1 0 0,1 0 0 31,-1 0-464-31,1 1-112 0,0-1-16 0,-1-2 0 16,0 1-256-16,1-1-48 0,0 0-16 0,-1-1 0 0,0 0-464 0,4 1-112 0,1-1 0 0,-3 1-11744 15</inkml:trace>
  <inkml:trace contextRef="#ctx0" brushRef="#br0" timeOffset="4271.54">8849 5856 19455 0,'0'0'1728'0,"0"0"-1376"0,0 0-352 0,4 7 0 0,-4-7 2624 0,7 7 464 16,0-3 96-16,-7-4 16 15,0 0-1472-15,0 0-304 0,11 0-48 0,-11 0-16 16,11-2-784-16,-1-2-176 0,0-1-16 0,1 0-16 0,0-2-144 0,3 0-32 0,0 1 0 0,0-1 0 16,6 0 336-16,0 3 64 0,-1 1 16 0,1 3 0 31,3 0 16-31,0 2 0 0,0 1 0 0,0 1 0 0,0 1-240 0,-2-1-64 0,1 1 0 16,-4 0 0-1,-1-1-320-15,-3 1 0 0,0-1-160 0,-3-1 160 16,-4-1-1344-16,-7-2-176 0,0 0-16 0</inkml:trace>
  <inkml:trace contextRef="#ctx0" brushRef="#br0" timeOffset="5355.26">8970 5689 24015 0,'0'0'2128'0,"0"0"-1696"0,9 7-432 0,-9-7 0 16,9 4 1840-16,-2 3 272 0,2 0 64 0,-2 0 16 0,0-3-1744 0,-7-4-448 16,9 6 0-16,-2-2 0 0,-7-4 0 0,0 0 0 15,12 4 0-15,-12-4 0 16,0 0 0-16,0 0 0 0,0 0 0 0,0 0-176 15,4-7 176-15,-4 7 0 0,5-7 160 0,-5 7-160 0,2-8 256 16,-2 8-32-16,5-10-16 0,-5 10 0 16,2-10-208-16,-2 10 0 0,4-6-192 0,-4 6 192 0,5-6 0 0,2 3 128 15,-7 3 0-15,7-4 16 0,4 4-144 0,-4-3 0 16,-7 3 0-16,7 0 0 0,-7 0 0 0,0 0 0 16,7-4-192-16,-7 4 192 0,6-3-144 0,-6 3 144 0,6-3 0 0,-6 3 0 0,0 0 0 0,0 0 0 15,0 0 0-15,0 0 0 0,0 0 0 0,0 0 0 31,7-4 0-31,-7 4 0 0,0 0 0 0,0 0 0 16,0 0 0-16,0 0 0 0,0 0 0 0,0 0 0 0,0 0 0 0,0 0 0 16,0 0 0-16,0 0 0 0,0 0 0 0,0 0 0 15,0 0 0-15,0 0 0 0,0 0 192 0,0 0-48 16,0 0-144-16,-7 10 0 0,7-10 0 0,-10 8 128 0,10-8-128 0,-11 10 0 16,-3-6 0-16,3 2 0 0,11-6 0 0,-12 8 0 15,1-1 0-15,-1 0 0 0,-1 2 144 0,3 0 0 16,-1 2 0-16,-1 1 0 0,1 0-144 0,-1 1 0 15,1 1 0-15,0 2 0 0,1 0 0 0,2 0 0 16,1 0 0-16,0 0 0 16,0 3 0-16,0 1 0 0,1-1 0 0,1 2 0 0,-2 1-224 0,1-1-80 15,2-3-16-15,-3-1 0 32,0-2-208-32,0-4-48 0,3-1-16 0</inkml:trace>
  <inkml:trace contextRef="#ctx0" brushRef="#br0" timeOffset="6205.65">9409 5589 12383 0,'0'0'1088'16,"0"0"-864"-16,7 5-224 0,-7-5 0 0,7 9 3312 0,-3-1 608 16,2 2 128-16,-2-3 32 0,0 4-2496 0,-1 0-496 15,1-3-112-15,-1 2-16 0,-3-10 176 0,2 14 16 0,-2-14 16 0,2 11 0 16,-2-11-416-16,0 11-96 0,0-11-16 0,0 12 0 16,0-12-240-16,0 0-48 0,0 0-16 0,0 0 0 15,0 0-336-15,0 0 0 16,0 0-160-16,0 0 160 0,0 0 0 0,0 0 0 0,0 0 0 0,0 0 0 15,0 0 0-15,0 0 0 0,0 0 0 0,0 0 0 0,0 0 0 0,0 0 0 32,0 0 0-32,0 0 0 0,0 0 176 0,0 0-176 15,0 0 192-15,0 0-192 0,7-9 0 0,-7 9 0 0,7-4 0 0,-7 4 0 16,14 0 128-16,-5 4 0 0,3-1 16 0,-1 4 0 0,0 4-144 0,-1 0-192 0,1 0 32 0,-2 3 16 16,0 3 144-16,0 3 0 15,1 1 0-15,-3 2 0 0,-3 2 0 0,-1 0-160 0,-2 2 16 16,-1-1 0-16,-1-1 144 15,-6 1-128-15,-3-1 128 0,-3 0-128 16,-1 0-16-16,0-3 0 0,-4 2 0 0,-3-6 0 16,3-7-1856-16,-3-4-368 0,3-10-80 0</inkml:trace>
  <inkml:trace contextRef="#ctx0" brushRef="#br0" timeOffset="6571.46">9252 5569 26655 0,'21'10'1184'0,"-10"-6"240"0,3 2-1136 0,-3-2-288 0,0-1 0 0,3 1 0 0,3-3 3008 0,1 2 528 0,1 0 112 0,2-3 32 16,0 0-2272-16,0 0-448 0,-1 0-80 0,3 0-32 15,0 0-592-15,5-3-128 0,-1 2-128 16,-1-1 176-16,1 1-176 0,-1 1 0 15,-4 0-192-15,-4-3 192 0,-4 3-320 0,-4-1 64 16,-10 1 16-16,0 0-12352 16,0 0-2464-16</inkml:trace>
  <inkml:trace contextRef="#ctx0" brushRef="#br0" timeOffset="7535.2">10585 6000 9663 0,'0'0'864'0,"0"0"-688"0,0 0-176 0,0 0 0 0,6 4 3408 0,-6-4 656 16,0 0 128-16,0 0 32 0,0 0-2624 0,0 0-512 0,0 0-96 0,0 0-32 16,0 0-176-16,0 0-32 0,0 0-16 0,0 0 0 15,0 0 320-15,0 0 64 0,0 0 16 0,0 0 0 16,0 0-112-16,0 0-32 0,0 0 0 0,0 0 0 0,0 0-512 0,0 0-96 16,0 0-32-16,0 0 0 15,0 0-352-15,0 0 0 0,0 0 0 0,0 0 128 16,0 0-576-16,0 0-96 0,0 0-32 0,0 0-10912 15,0 0-2192-15</inkml:trace>
  <inkml:trace contextRef="#ctx0" brushRef="#br0" timeOffset="8327.94">10820 5639 12383 0,'0'0'1088'0,"0"11"-864"0,0-11-224 0,-3 10 0 0,3-10 3072 0,-7 12 560 16,-1-2 112-16,1-3 32 0,7-7-2176 0,-11 4-416 15,11-4-96-15,-14 3 0 0,3-3-256 0,1-3-32 0,10 3-16 0,-11-4 0 32,11 4-272-32,-7-7-64 0,7 7-16 0,0-11 0 0,0 11 176 0,4-10 32 15,3 3 16-15,3 3 0 16,-2-3-208-16,3 3-64 0,3-3 0 0,0 3 0 0,0 1-144 0,0 0-48 16,0 2 0-16,-3-2 0 0,3 3-192 0,-3 0 144 15,0 0-144-15,-1 3 128 16,-3 1-128-16,-7-4 0 0,0 0 0 0,4 10 0 15,-4 2-256-15,0 2 80 0,-4 0 16 0,-3 2 0 0,-5 0 32 0,-1 1 0 0,-4 1 0 0,-4 0 0 0,-4 0-32 16,-1-1 0-16,2 1 0 0,2 0 0 16,-3-2-896-1,1-2-176-15,6-1-48 0,0 1 0 0,4-5 192 16,3 1 48-16,1-2 0 0,2-1 0 0,8-7 896 0,0 0 144 0,-10 5 0 0,10-5 160 16,0 0 672-16,0 0 144 15,0 0 32-15,0 0 0 0,0 0 528 0,10-11 96 16,1 2 32-16,3-1 0 0,1 1-576 0,3-2-128 0,2 2 0 0,-1 0-16 15,2 1-432-15,3 2-96 0,-5 3-16 0,1-1 0 0,-5 1-400 0,-1 3 0 32,4 0 0-32,-4 3 0 15,-3 1-1440-15,-1 1-368 0,1 2-80 0</inkml:trace>
  <inkml:trace contextRef="#ctx0" brushRef="#br0" timeOffset="8917.58">11223 5569 34095 0,'14'14'1504'0,"-6"-1"320"0,5 2-1456 16,-5-1-368-16,2 0 0 0,-2 1 0 0,2 2 128 0,-2-2-128 0,5 2 160 0,-2 1-160 0,-4-4 0 0,0 0 0 15,-3-1 0-15,0-1 0 16,-4-12 0-16,0 0 0 0,0 0 0 0,0 0 0 16,0 0 128-16,0 0-128 0,0 0 0 0,0 0 144 15,0 0-144-15,0 0 0 16,0 0 0-16,0 0 0 0,0 0 0 0,0 0 0 0,0 0 144 0,3-11-144 0,0 3 176 0,5 1-48 15,2-2 0-15,-1 2 0 0,0-1-128 0,5 1 128 16,-3 0-128-16,3 1 128 16,0 2 48-16,0 0 0 0,2 1 0 0,-3 2 0 0,1 1 224 15,-2 4 48-15,-1-1 16 0,0 5 0 16,-1-1-112-16,-3 7-32 0,-3 0 0 0,3 6 0 16,-4 3-320-16,-2 2 0 0,-1 3-192 0,-1 4 64 0,-5 0-32 0,-1 0 0 15,-1-2 0-15,-4-2 0 16,-1-2 160-16,-1-2-128 0,-5-3 128 0,-1-3-128 15,-8-7-1568-15,-2-8-304 16,-2-6-64-16</inkml:trace>
  <inkml:trace contextRef="#ctx0" brushRef="#br0" timeOffset="9209.58">11123 5415 5407 0,'18'7'240'0,"-7"-3"48"15,-1-2-288-15,-2-2 0 0,2 0 0 0,1 0 0 0,-1 0 7920 0,2-2 1520 0,5-2 304 0,1-2 64 16,3-1-7792-16,4-1-1568 0,9 1-304 0,-2-2-144 15,-2 2 256-15,2 2-48 0,-2 1 0 0,-3-1 0 16,1 3-208-16,-8-1-192 0,4 1 48 0,-10 2 0 16,-3 5-1696-16,0-3-336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8:36:53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2862 8527 10991 0,'0'0'976'0,"0"0"-784"15,0 0-192-15,0 0 0 0,0 0 3200 0,9 3 608 0,-9-3 112 0,11 4 32 16,3-3-2864-16,-5 3-576 0,-9-4-128 0,0 0 0 16,10 4-256-16,-10-4-128 0,7 3 128 0,-7-3-128 0,0 0 272 0,0 0-16 15,0 0 0-15,0 0 0 0,4-12 800 0,-4 1 160 16,-3-1 16-16,-1 1 16 15,-3-3-240-15,-2-2-48 0,2 0-16 0,-2 0 0 0,-1-3 272 0,2 4 64 0,1 1 16 0,0 3 0 16,7 11-208-16,-5-11-32 0,5 11-16 0,0 0 0 16,0 0 112-16,0 0 0 0,0 0 16 0,0 0 0 15,0 0-512-15,0 0-96 0,0 0-32 0,12 8 0 16,-5 3-208-16,0 1-64 16,4 0 0-16,-4-4 0 0,0 4 0 0,-3 0 0 0,1-3 0 0,1 2 0 15,0 1-64 1,-2-3 0-16,-4-9-16 0,8 9 0 0,-1 1-32 0,0 1 0 15,-1-4 0-15,1 2 0 16,-2 0-144-16,-5-9 0 0,10 9 0 0,-3 0 0 16,3-2 0-16,-5 0 0 0,2 0 128 0,-7-7-128 0,10 7 0 0,-3 2 0 0,-7-9 0 15,4 9 0-15,-4-9 0 0,4 12 0 0,-4-12 0 0,6 9 0 0,-6-9 0 0,1 11 0 16,-1-11 0-16,3 12 0 16,-3-12 0-16,3 11 0 15,-3-11 0-15,1 14 0 0,-1-14 0 0,3 14 0 0,0 0 0 0,-2-2 0 16,2 1 0-16,0 1 0 15,-3 1 0-15,1 2 128 0,-1-3-128 0,3 4 0 16,-3-3-160-16,0 2 160 0,0-3 0 0,0 1 0 16,-3 0 0-16,2-1 0 0,1 0 0 0,-3 0 0 15,3 0 0-15,-3-3 0 0,3-11 0 0,-1 14 0 0,1 0 128 16,-3-3-128-16,3 0 0 0,0 2 0 0,0 0 128 16,0-2-128-16,0-11 0 0,0 12 0 0,0 1 0 0,0-1 0 15,0-12 0-15,0 11 0 0,0-11 0 0,3 10 0 16,-3-10 0-16,1 13 0 0,-1-13 0 0,3 12 0 0,-3-12 128 0,3 9-128 15,-3-9 192-15,0 0-192 16,5 9 128-16,-5-9-128 0,0 0 0 0,0 0 0 0,7 7 160 0,-7-7-160 16,7 7 128-16,-7-7-128 0,7 6 0 0,-7-6 0 15,7 8 0-15,-7-8 0 16,0 0 0-16,10 6 0 0,-10-6 0 0,11 5 0 0,-11-5 0 0,0 0 0 0,10 5 0 0,-10-5 0 16,0 0 0-16,11 2 0 0,-11-2 0 15,8 5 128-15,-8-5-128 0,13 0 0 0,-13 0 0 0,11 0 0 31,-11 0 0-31,11 0 0 0,-1 0 0 0,-10 0 0 16,11 0 0-16,3 1 0 0,-3 2 128 0,3 0-128 16,-1-3 0-16,1 2 0 0,4 3 0 0,3-4 0 0,2 2 0 15,0 0 0-15,5-2 0 0,-1 2 0 0,3-3 0 16,2 2 0-16,-3 3 128 0,3-4-128 0,0 0 0 0,3 4 0 16,-3-5 0-16,2 2 0 0,-1 3 0 0,0-1 0 15,2 0-176-15,-3 2 176 0,2-2-128 0,3-3 128 16,3-1-128-16,0 0 128 0,2-1 0 0,-3-2 0 15,0 2 0-15,-6-5 128 0,2 5-128 0,-3-2 0 16,0-1 0-16,-2 1 0 0,-3-1 0 0,-1-1 0 0,-1 3 0 0,-4-1 0 0,1 1 0 0,-1 0 0 31,1-2 0-31,2 1 0 0,1-1 0 0,0-1 0 16,0 4 0-16,0 0 0 0,0 1 0 0,-1-3 0 0,-2-1 0 0,-4 4 0 16,0-3 0-16,3 3 0 0,-4-2 0 0,1 4 0 0,-4-2 0 0,1 3-128 15,-1-2 128-15,0 2 0 0,-2 0 0 0,-1-3 0 16,0 1 0-16,-1-1 0 15,-10 0 0-15,11 1 0 0,0 4 0 0,1-5 0 0,-3 0 0 16,1 0 0-16,-10 0 0 0,11-3 0 0,0 0 0 0,0 2 0 16,2-2 0-16,-5 1 0 15,3 1 0-15,2 1 0 0,-2 0 0 0,3 0 0 16,0-1 0-16,1 1 0 0,2 0 0 0,1 1 128 16,4 2-128-16,-1 0 0 0,4-3 0 0,0 2 0 15,0 3 0-15,-1-1 0 0,1-1 0 0,-3-3 0 0,-1 4 0 16,0 0 0-16,2-1 0 0,-5-1 0 15,3 3 0-15,-3-4 0 0,-3 2 128 0,2 0-128 0,1-3 0 0,-1 0 0 16,-3 0 0-16,1 0 128 0,-1 0-128 16,0-3 128-16,0 1-128 0,1 0 128 0,-1-1-128 0,1 0 0 0,2-1 128 15,4 0-128-15,-2 0 144 0,2 1-144 0,0-1 192 0,2-1-192 16,2 4 0-16,1 0 0 0,-1-2 0 0,0 3 0 16,0-2 0-16,1 2 128 0,-1 0-128 15,0 2 0-15,0 2 0 0,-1-1 0 16,-2 0 0-16,3-2 0 0,0 2 0 0,-3 0 0 0,2 1 0 0,-2-2 0 15,-1-2 144-15,2 5-144 16,0-5 0-16,2 1 144 0,3 0-144 0,-1 1 0 16,1 1 0-16,-1-3 0 0,1 0 0 0,-1 0 128 15,1 0-128-15,-3 0 0 0,-3 0 0 0,-1 0 0 0,0 0 0 0,-3 0 0 16,0 0 0-16,0 1 0 0,-1 0 0 0,-3 4 0 16,-3-5 0-16,3 1 0 0,-3 2 0 0,3-3 0 15,-4 0 0-15,1 0 0 0,-11 0 0 0,11 0 0 16,-2 0 0-16,0 0 0 0,1 0 128 0,-10 0-128 0,11-4 0 0,0 1 0 15,-1 0 0-15,1 2 0 16,-2-5 0-16,3 5 128 0,-1-4-128 0,3 3 0 0,-3-1 0 16,3 2 128-16,2-2-128 0,-2 0 0 0,2 2 128 0,0 1-128 15,0-3 128-15,0 3-128 16,-2 0 0-16,1 3 0 0,5-2 0 0,-5 2 0 16,-1-3 0-16,-3 3 0 0,0 1 0 0,2-2 0 15,-6-2 0-15,-7 0 0 0,8 5 0 0,-8-5 0 0,10-5 0 0,-6 5 0 16,-4 0 0-16,0 0 0 0,7 0 0 0,0-2 0 15,-7 2 0-15,0 0 0 16,7-3 0-16,0 2 0 0,-7 1 0 0,7 0 0 16,-2 0 0-16,-5 0 0 0,10 0 0 0,-3 1 0 15,0 2 0-15,1-1 0 0,-8-2 0 0,10 5 0 0,0-3 0 0,-10-2 0 16,8 5 0-16,-8-5 0 0,0 0 0 0,7 2 0 16,-7-2 0-16,0 0 0 0,0 0 0 0,0 0 0 0,0 0 0 0,0 0 0 15,0 0 0-15,0 0 0 16,0 0 0-16,0 0 0 0,0 0 0 0,0 0 0 0,7-7 0 0,-7 7 0 0,3-12 0 0,-2 1 0 15,2 0 0-15,1-1 192 0,2 0-192 16,0 1 0-16,-1 0 0 0,-1 1 0 16,3 1 0-16,-2-2 0 0,1 2 0 15,1 0 0-15,0 2 0 0,-4 0 0 0,4 0 0 16,-5-2 0-16,0 2 0 0,-2 7 0 0,2-9 0 0,-1-2 0 16,-1 1 0-16,-1 1 0 15,-1 0 0-15,-2-2 0 0,-1 1 0 0,0-1-144 0,-2-1 144 0,-2-1 0 0,0-1-176 16,2 0 176-16,0-1-160 0,-1 2 160 15,1 1-144-15,0 2 144 16,0-1-128-16,0 0 128 16,3 1-528-16,4 10-32 0,0 0 0 0,0 0 0 15,0 0-928-15,0 0-192 0,0 0-48 0,0 0-20288 0</inkml:trace>
  <inkml:trace contextRef="#ctx0" brushRef="#br0" timeOffset="2541.92">3667 8557 15487 0,'0'0'688'0,"-8"-11"144"0,1 2-672 0,1-1-160 0,2 1 0 0,4 9 0 0,-4-7 1584 0,4 7 272 15,0 0 64-15,0 0 16 0,-3-9 432 0,3 9 64 0,0 0 32 0,0 0 0 31,0 0-512-31,0 0-96 0,0 0-32 0,0 0 0 16,0 0-64-16,0 0-16 0,0 0 0 0,0 0 0 16,0 0-704-16,0 0-144 0,0 0-16 0,0 0-16 15,0 0-304-15,0 0-64 0,0 0-16 0,0 0 0 0,0 0-272 0,0 0-48 16,0 0-16-16,0 0 0 0,0 0 48 0,0 0 16 16,0 0 0-16,0 0 0 0,0 0-16 0,0 0-16 15,0 0 0-15,0 0 0 0,0 0-176 0,0 0 0 0,0 14 144 0,0-14-144 16,0 0 0-16,-4 14 0 0,4-14 0 0,0 0 0 15,-3 13 0-15,1 1 0 16,2-14 0-16,-2 12 0 0,2-12 0 0,-4 14 0 16,1-1-192-16,0-1 64 0,2-1 128 0,1 1 0 15,-3 1 0-15,6-1 128 0,-3 4-128 0,0-2 0 16,0 1 0-16,0 3 0 0,0 2 0 0,0-1 0 16,0 1 0-16,0-1 0 0,0-1 0 0,-3 2 0 15,3-1-192-15,0 1 64 0,0-1 128 0,0-1 0 0,-4-1 128 0,4 0-128 16,-3 0 0-16,0-1-192 0,2 0 32 0,1-2 0 15,0-2 160-15,-3 1 0 0,3-1 0 0,0-12 0 16,0 11 0-16,3 1 144 0,-3-12-16 0,0 13-128 16,1-3 0-16,2 1 0 0,-3-11 0 0,3 14 0 0,1-5 0 15,-4-9 160-15,7 11-160 0,0-1 128 0,0-1-128 0,0 0 0 16,4 0 0-16,-4 0 0 0,0 1 0 0,2-3 240 16,0 1-64-16,1 2-16 0,-2-3-160 15,2 0 0-15,1 0 0 0,-2 0 0 0,-2 1 0 0,0-1 0 16,-7-7 0-16,9 10-176 0,-9-10 176 0,7 5 0 15,-7-5 128-15,0 0-128 0,11 6 0 0,-11-6 0 16,0 0 0-16,10 7-128 0,-10-7 128 0,0 0 0 16,0 0 128-16,0 0-128 0,0 0 0 0,0 0 144 15,0 0-144-15,11 1 0 0,-11-1 0 0,0 0 0 16,12 0 0-16,-12 0 0 0,0 0 0 0,0 0 0 16,0 0 0-16,13 3 0 0,-13-3 0 0,12 3 0 15,-1 1 0-15,-11-4 0 0,10 4 0 0,1 0 0 16,-11-4 0-16,14 6 0 0,-3-2 0 0,0 0 0 0,-1 2 0 15,-1-2 0-15,4-4 160 0,1 3-160 16,3 1 128-16,-2-3-128 0,3 2 192 0,3 0-64 16,-4-2 0-16,2-1 0 0,2 0-128 0,0 0 0 15,0 0 144-15,1 0-144 0,3-1 0 0,1 1 0 0,-1 0 0 0,0 0 128 16,1 1-128-16,1 2 128 0,1 0-128 0,-3 4 128 16,3 0-128-16,4-2 0 0,0 2 0 0,4-1 0 15,3-2 0-15,-4 3 128 0,1 0-128 0,-3 0 128 16,0 1-128-16,-3 2 0 0,-1 0 0 0,-3 1-128 15,-1-4 128-15,-2 1 0 16,2-1 0-16,-5 3 0 0,1-6 0 0,0 3 0 0,-4-3 0 0,1 1 128 16,-3-3-128-16,2 1 0 15,-3 0 0-15,4-2 0 0,-3-1 0 0,6 0 0 16,0 0 0-16,-2 0 0 0,5 0 128 0,-3 3-128 0,4-3 128 0,-4 0-128 16,1 0 160-16,1 0-32 0,0-3-128 0,0 3 192 15,0 0-192-15,2 0 144 0,1 0-144 0,-1-1 128 16,-3 0-128-16,2-1 0 0,1 2 0 0,0 0 0 0,0 0 0 0,3 0 0 15,-3 0 0-15,4 0 0 0,3-3 0 0,0 3 0 16,3 0 0-16,-3 0 0 0,2-1 0 0,1 0 0 0,-3-4 128 16,0 4-128-16,-3 1 0 0,-1-3 0 15,0 3 144-15,-3 0-144 16,3 0 0-16,-2 0 144 0,2 0-144 0,-3 3 0 0,0-3 144 0,0 4-144 0,5-1 0 0,-3 1 144 16,1 0-144-16,2 2 0 0,0 0 0 0,0-1 0 15,2-1-144-15,-7-1 144 16,0 1 0-16,-1-1 0 0,-1 1 0 0,4 0 0 15,-5-1 0-15,-1-1 0 0,-3 0 0 0,3-2 0 16,-2-2 0-16,1 2 0 0,-1 2 128 0,1-2-128 16,0-2 176-16,-2 0-176 0,1 2 160 0,-1-3-160 15,3 3 128-15,1-2-128 0,-1 2 176 0,-1 0-48 16,1-2-128-16,0 2 192 0,1-4-192 0,2 4 0 16,-3 0 0-16,0 0 0 0,1 0 0 0,-1-1 0 15,-3 1 0-15,0 1 0 0,0-1 0 0,0 0 0 0,3 0 0 0,-4-1 0 0,1 1 0 0,-4 1 0 16,1-1 0-16,-1 0 0 0,2-1 128 0,0-1-128 31,-2 2 0-31,0-4 0 0,2 1 0 0,-3 0 128 0,-1 2-128 0,2-4 0 16,0 0 0-16,1 1 128 0,2 0-128 0,1 1 0 0,3-4 128 0,-3 3-128 15,0 1 0-15,0-1 0 0,3 1 144 0,1 2-144 0,2-1 128 0,-2 1-128 32,-1 1 0-32,0 0 0 0,-3 0 128 0,0 0-128 0,-1 0 0 0,-4-3 0 15,0 1 0-15,0-3 0 0,-2 3 0 0,0 0 0 16,3-2 0-16,-5 1 0 0,0-1-128 0,1-2 128 15,-2-1 0-15,2 0 0 16,1 2 0-16,3-5 0 0,0 0 0 0,2 2 0 16,0 1 0-16,0-1 0 0,0-2 0 0,3-1 0 0,0 0 128 0,2 1-128 0,3 0 0 15,-2 2 128-15,2 1-128 16,1 0 0-16,0 0 0 0,0 3 0 0,-3-2 0 0,2 2 0 16,-2 0 0-16,-1 0 0 0,-3 1 0 0,0-3-144 15,3 5 144-15,-3-3-160 0,1 1 160 0,-1-1 0 16,0-1 0-16,-1 4 0 0,-6 0 0 15,3 1 0-15,1-3 0 0,-1 0 0 0,0 2 0 0,0-3 0 16,0 1 0-16,-3 3 0 0,3-4 0 0,-4 1 0 16,1 0 0-16,3 2 0 0,1 1 0 0,-1-3 0 15,1 1 0-15,5 1 0 0,-1 0 0 0,5 1 0 16,-3-3 0-16,4 3 0 0,0-2 0 0,0 2 0 0,0-1 0 16,-2 1 0-16,0-1 0 0,0 1 0 0,-1 0 128 0,2 0-128 15,-3 0 0-15,-1-3 0 0,0 6 0 0,1-3 0 0,0 0 0 16,0 0 0-16,-2 1 0 0,1-1 0 0,-1 0 0 0,2 0 0 15,-4 0 0-15,2 1 0 16,2-1 0-16,0 0 0 0,1 0 0 0,2 0 0 0,-3 0 0 0,1 0 0 31,-1 0 0-31,0-1-128 0,-1 1 128 0,-1 0 0 0,-1 0 0 0,1 1 0 16,-4-1 0-16,2-1 0 0,-2 1 0 0,2 1-128 16,-3 1 128-16,1-2 0 0,-1-2 0 0,-4 4 0 15,-2-2 0-15,-1 0 0 0,0-2 0 0,-7 2 0 0,7-1 0 0,-7 1 0 16,4-4 0-16,-4 4-192 0,0 0 192 0,0 0 0 0,3-8 0 0,-3 8 0 15,4-7 0-15,3 1 0 0,0 0 0 0,-3 4 0 16,2-3 0-16,-1 0 0 16,2 3 0-16,0 0 128 0,0-3-128 0,3 0 0 15,-3 4 0-15,-7 1 0 16,7-7 0-16,0 2 0 0,-3 0 0 0,3-2 0 16,-3 0 0-16,-1 0 0 0,1-1 0 0,-4-2 0 15,3-3 0-15,-3-1 0 0,1 0 0 0,-1-2 0 0,0 0 0 0,0-2 0 0,0-3 0 16,3 3 0-16,-3-3 0 0,3-1 0 0,-3 2 0 0,1 2-128 15,2 3 128-15,-3-2 0 16,0 3 0-16,2 2 0 0,0-2 0 0,1 3 0 16,-3 11 0-16,0-10-128 0,0 10-80 15,0 0-16-15,0 0 0 0,0 0 0 16,0 0-848-16,0 0-160 0,0 0-48 0,-10-11 0 16,-1 1-1232-16,-7 2-256 0,-7-2-48 15</inkml:trace>
  <inkml:trace contextRef="#ctx0" brushRef="#br0" timeOffset="5379.22">3935 8521 20959 0,'0'0'1856'0,"0"0"-1472"0,0 0-384 0,0 0 0 0,0 0 1008 0,0 0 128 15,0 0 16-15,0 0 16 0,0 0 16 0,0 0 0 32,0 0 0-32,0 0 0 0,0 0 416 0,10-1 96 0,1-1 16 0,-1 4 0 15,-3 1-48-15,1 2 0 16,2 2 0-16,-10-7 0 0,7 8-832 0,0-1-160 0,1 2-32 0,-1-1-16 16,0 1-192-16,-3-1-48 0,2 2 0 0,-6-10 0 0,0 0-208 15,5 11-48-15,1-1-128 0,-6-10 192 0,4 9-192 0,-4-9 0 16,0 0 0-16,0 0-160 0,0 0 288 0,3 11 64 0,-3-11 16 15,0 0 0 1,0 0 128-16,0 0 32 0,0 0 0 0,0 0 0 16,-3 12-192-16,3-12-48 0,0 0 0 0,-3 11 0 0,3-11-128 0,-1 11 0 0,1-11 0 0,0 12 0 15,0-12 0-15,-3 13 0 16,3 0 0-16,0-2 0 16,0-11 0-16,-3 14 0 0,2 0 0 0,1 1 0 0,1-1-208 0,-1 0 80 0,0-3 128 0,-1 0-208 15,-2 3 208-15,0-3 0 0,2 2 0 0,-3 2 0 31,1-4 0-31,-1 0 0 0,1 1 128 0,3-12-128 0,-4 12 0 0,4-12 0 16,-3 11-128-16,3-11 128 0,0 10 0 0,0-10 0 16,0 11 0-16,0-11 0 0,7 11 0 0,-4-4 160 0,-3-7-32 0,7 9 0 15,0-2-128-15,-7-7 0 0,11 7 0 0,-3-2 0 16,2-1 160-16,1 0-160 16,-4 1 192-16,3-3-192 0,-3 1 128 0,1 0-128 15,2 1 0-15,-2-2 0 0,-8-2 144 0,12 2-144 0,-3-2 0 0,1 0 144 16,-3 0 0-16,-7 0 0 0,11 0 0 0,-4 3 0 0,-7-3-144 15,11 0 0-15,-11 0 0 0,11 2 0 16,-11-2 0-16,10 0 0 0,-10 0 0 0,0 0 0 0,9-2 0 16,-9 2 0-16,11-3 0 0,-11 3 128 15,12 0 32-15,-1-4 0 16,1 1 0-16,-12 3 0 0,11-4 16 0,-2 0 0 0,3 1 0 0,-3-2 0 16,4-1 96-16,-1 3 32 0,1-1 0 0,0-1 0 15,0 0-16-15,3 1 0 0,5-1 0 0,1 0 0 16,6 1 32-16,0 0 16 0,4 0 0 0,0 1 0 15,0 0-80-15,4 1-32 0,0-3 0 0,1 4 0 0,0 0-224 16,0-1 0-16,-1 2 0 0,1 0-160 0,-3 0 160 0,5 0 0 16,3-3 0-16,4 2 0 15,-3 1 0-15,3 0 0 0,0-3 128 0,1 0-128 16,-1 2 0-16,-5-3 0 0,1 1 0 0,-3-1 0 16,-4-2 0-16,1 2 0 0,0 0 0 0,-1 1 0 15,1-1 0-15,3 1 128 0,3 0-128 0,1 2 0 0,2 1 0 0,-1 1 0 16,0 2 0-16,-5 1 128 0,0 2-128 0,0-2 0 15,-3 0 0-15,-1 2 0 0,-3-1 0 0,4 1 0 16,-2 1 0-16,3 0 0 0,-1 1 0 16,1 2 0-16,2-3 0 0,0-3 0 15,-2 3 0-15,0 0 0 0,-1 0 0 0,-1-3 0 0,-3 0 0 0,-3 1 0 16,3-3 0-16,-4 1-128 0,1 0 128 0,1 1 0 16,0-2 128-16,2 3-128 0,2-3 128 0,1 3-128 0,1-1 128 15,2-2-128-15,-2 3 0 0,-1-2 144 16,1 1-144-16,-3 0 0 0,5-1 128 0,-6 4-128 15,1-1 0-15,2 1 0 0,-3-2 0 0,0 2 0 0,-2 0 0 0,0 0 0 0,7 0 0 0,-2-1 0 16,5-3 0 0,-1-1 0-16,0 3 0 0,-3-3 0 0,2-2 0 15,-2 2 0-15,0 0 128 0,1 0-128 16,-3-1 0-16,-1 3 0 0,-1-1 0 0,0 6 0 0,0-2 0 0,3 0 0 16,1 0 128-16,-1-1-128 0,2-1 0 0,2-3 0 15,0 0 0-15,0 3 0 0,-2 0 0 0,0-3 0 16,0 3 0-16,-5 2 0 0,0-3 0 0,-4 3 0 0,1 0 0 15,-1 0 0-15,0 0 0 0,-2 0 0 0,5 0 0 0,-2-3 0 16,-1-3 0-16,1 2 0 0,0 0 0 0,2-3 0 0,-2 0 0 0,-1-3 0 16,2 2 0-16,-3-1 0 0,3 1 0 15,-1 1 0-15,-1-3 128 0,3 3-128 16,2 0 0-16,-1 0 0 16,3 0 0-16,-2 3 0 0,6 0 0 0,3 1 0 0,4-4 0 15,0 0 0-15,4 1 0 0,-4-1 0 0,2 1 0 16,-6 4 0-16,-6-1 0 0,0-1 0 0,2-2 0 0,-5 2 0 15,-1 0 0-15,-2-2 0 16,0 2 0-16,-2-3 0 0,1-3 0 0,-1 2 0 0,2-2 0 16,-3 0 0-16,3-1 128 0,-2 0-128 15,1-1 0-15,-1 3 0 0,-2-5 0 0,1 3 0 0,-1-2 0 0,-2 2 0 16,-5-3 0-16,2 3 0 0,3-6 160 0,-2 3-160 0,-1 0 128 16,0 1-128-16,-1-1 128 0,1 0-128 15,-1 0 128-15,1 0-128 0,2 2 0 16,0-2 0-16,0-1 0 0,-2 1 0 0,4 0 0 0,-3 2 0 0,2-2 0 15,-2 3 0-15,-1-3 0 0,0 0 0 16,-2 2 0-16,-6 3 0 0,1-2 0 0,8-1 0 0,-1 0 0 0,-3 1 0 16,-3-1 0-16,2 3 0 15,-3-3 0-15,-3 3 0 0,-1-3 0 0,1 3 0 0,0 0 0 0,-1 0 0 0,-2 2-144 0,2-3 144 16,-10 3 0-16,7 0 0 16,0-4 0-16,4 1 0 0,-11 3 0 0,9-2 0 15,-9 2 0-15,5-2 0 16,1 2 0-16,1-3 0 0,0 2 0 0,0 0 0 0,-2-1 0 0,1 2 0 15,-1 0 0-15,7-4 0 0,-3 1 0 0,-9 3 0 16,6-7 0-16,0-1 0 0,-6 8 0 0,4-8 0 16,-1-1 0-16,-3 9 0 0,1-7 0 0,-1 7 0 0,0-11 0 0,0 11 0 15,0 0 128-15,3-10-128 16,-3 10 0-16,0 0 0 0,0 0 128 0,0 0-128 16,7-7 0-16,-7 7 0 0,0 0 0 0,0 0 0 15,8-4 176-15,-8 4-176 0,0 0 192 0,0 0-192 16,0 0 0-16,6 0 0 0,1 0 0 0,-3 0 0 0,3 0 0 0,-3 0 0 15,1 3 0-15,1-2 0 0,0 2 0 0,5 1 0 16,-3-1 0-16,2 1 0 16,-3 3 160-16,3 3-160 0,-3-3 128 0,4 1-128 0,0-1 0 0,-1 3 0 15,1-1 0-15,0 2 0 0,0-2 0 0,0 1 0 16,2-1 0-16,-5 0 0 0,2-2 0 0,1-1 0 16,-3-1 0-16,2 2 0 0,1 0 0 0,1 0 0 0,1-3 0 0,0 3 0 0,2-2 0 0,-1 2 0 31,2 0 0-31,0 0 0 0,-2 0 128 0,0-1-128 15,4 1 0-15,0 0 128 0,-4 0-128 0,0 0 0 0,-1 2 0 16,-1-2 0-16,1 0 0 0,0-3 0 0,-2 1 0 16,-2 0 0-16,0 2 0 0,1-3 0 0,-2 3 0 0,2-4 0 0,-10-3 0 0,14 4 0 15,-6-2 0-15,2 3 0 0,1-4 0 0,-3 5 0 16,-8-6 0-16,10 4 0 0,-10-4 0 0,11 4 0 31,-11-4 0-31,11 3 0 0,-1 0 0 0,-10-3 0 0,11 1 0 0,-1-1 0 16,-10 0 0-16,11-1 0 0,-1-1 0 0,-2 1 0 15,3 1 0-15,-1-3 0 0,0 2 0 0,1-1 0 16,0 1 0-16,-1 1 0 0,1-3 0 0,-2 3 0 16,-2 3 0-16,-1-3 0 0,4 0 0 0,-3 0 0 15,0 0 0-15,0 1 0 0,2 2 0 0,-9-3 0 0,9 3 0 0,-2-3 0 0,0-3 0 0,-1 3 0 32,4-1 0-32,-3 1 0 0,-1 0 0 0,1-2 0 0,0 1 0 0,2-2 0 0,-2 2 0 0,0-2 0 31,0-1 0-31,0-2 0 0,2 2 0 0,-9 4 0 0,5-7 0 0,-3 3 0 15,4-3 0-15,0-2 0 16,1 1 0-16,-3 0 0 0,3 1 0 0,-3-2 0 16,3 0 0-16,0-3 0 0,-3 0 0 0,2 1 0 0,-2 2 0 15,0-2 0-15,0 1 0 0,2 1 0 0,-5-2 0 0,5-1 0 16,-5 1 0-16,2-3 0 0,0 0 0 0,1-2 0 16,-3-2 0-16,2-1 0 0,0 1 0 0,-2 0 0 15,2-3 0-15,-3 3 0 0,3 0 0 0,-3 1 0 0,0 2 0 0,0 1 0 16,0-1 0-16,0 1 0 15,0-3 0-15,0 3 0 0,0 0 0 0,-3 2 0 0,3-1 0 0,-3 1 0 0,2-1 0 16,1 2 0-16,-4 1 0 0,4 10 0 0,-3-8 0 0,3 8-144 16,0 0 144-16,0 0 0 0,0 0 0 0,0 0 0 31,0 0 0-31,0 0 0 0,0 0 0 0,0 0 0 0,0 0 0 0,0 0 0 16,0 0 0-16,0 0 0 15,0 0 0-15,0 0 0 0,0 0 0 0,0 0 0 0,0 0 0 0,0 0 0 16,0 0-256-16,0 0 64 0,0 0 16 0,0 0 0 31,0 0-592-31,-17 3-112 0,-2-3-16 0,-2 0-16 16,-4-3-592-16,-20-1-112 0,-18-3-32 0,-22 0 0 15,-15-7-1232-15,-10-4-256 0,-12-1-64 0,-2-4-14432 0</inkml:trace>
  <inkml:trace contextRef="#ctx0" brushRef="#br0" timeOffset="33727.4">5969 5398 4079 0,'0'0'368'0,"0"0"-368"0,0 0 0 0,0 0 0 0,0 0 2928 0,0 0 512 16,0 0 96-16,0 0 32 15,0 0-1296-15,-3 12-256 0,3 1-48 0,0 1-16 16,3 3-592-16,-3-3-112 0,0 1-32 0,1 2 0 15,2 1-480-15,0 3-96 0,1 1-32 0,0 0 0 16,2-1-176-16,-1 1-48 0,2 2 0 0,0-2 0 0,3 2-32 16,-3 1-16-16,0 0 0 0,-3 0 0 0,3-4-336 0,0 2 144 15,-3 0-144-15,3-3 0 0,-4-2 176 0,1-1-176 16,0-2 160-16,-1-3-160 0,0 0 176 0,-3-12-176 0,0 0 192 0,0 0-192 16,0 0 0-16,0 0 0 0,0 0-192 0,0 0 48 15,0 0-176-15,0 0-16 0,0 0-16 0,0 0 0 16,-7-12 160-16,0-1 16 0,0-4 16 0,2 1 0 15,0 0-160-15,1-4-48 0,-3-1 0 0,3 0 0 16,1 1 112-16,0-3 0 0,3-2 16 0,-1-3 0 31,1 3 240-31,-3 0-176 0,3-3 176 0,0 0-160 0,0 2 160 0,0-5 0 0,3 2 160 0,-3 0-160 16,4 1 0 0,-1-1 0-16,-3 1 0 0,1-2-160 0,2 3 160 0,0 1 0 0,-3 1 160 0,4 2-160 15,-2 0 0-15,0 5 0 16,1 0 0-16,-1 4 0 0,0 0 0 0,2 0 224 0,2 3-32 0,1 4-16 0,-1 0 144 15,-6 7 16-15,9-4 16 0,-9 4 0 0,12-3 112 0,-1 6 32 16,1-3 0-16,-1 4 0 0,-2 3-48 0,0 2 0 16,-9-9 0-16,7 13 0 15,0 4-448-15,0-1 0 0,-4 3-128 0,1 6 128 0,-4 0 0 16,0 7 0 0,0 0 0-16,-5 5 0 0,-1-3 192 0,-1 3-16 0,0-5 0 15,-4-3 0-15,1-1-176 0,-1-3 0 0,0-7-160 0,1-1 160 16,-4-6-208-16,-1-4 48 0,1-6 16 0,-3-1 0 31,2-4-336-31,-3-3-64 0,4-1-16 0,0-2-9232 0,-4-4-1856 16</inkml:trace>
  <inkml:trace contextRef="#ctx0" brushRef="#br0" timeOffset="36916.3">6642 5005 4079 0,'0'0'176'0,"0"0"48"0,2-11-224 0,0 1 0 15,-2 0 0-15,0 10 0 0,2-11 2224 0,-1 3 400 0,1-4 64 0,-2 12 32 16,2-9-928-16,-2 9-192 0,5-10-48 0,-5 10 0 15,0 0-256-15,0 0-48 16,0 0-16-16,0 0 0 0,0 0-432 0,-9 11-96 0,4 2 0 0,-4 5-16 16,2 0 64-16,-4 3 16 0,1 1 0 0,-1 2 0 15,-3 1-320-15,3 1-48 0,-1 1-16 0,0-1 0 16,5-2-96-16,-1 1-32 0,1-3 0 0,2 3 0 16,-1 1 0-16,3 1 0 0,0 3 0 0,3-2 0 0,3-1 64 0,0-1 16 15,-2-1 0-15,4-3 0 16,4 2-48-16,-2-3-16 0,3-2 0 0,1-1 0 15,3-1 192-15,-3-2 48 0,3-1 0 0,0-3 0 16,-1-1-256-16,3-3-64 0,-2 1 0 0,0-2 0 16,-1-2-192-16,-1-1 0 0,1-2 0 0,-1-1 0 15,0-1-176-15,-12 1-80 0,8-6 0 0,-8 6-16 32,0 0-128-32,6-11-32 0,1 0 0 0,0 0 0 0,-6-3-368 0,4-1-80 15,1 1-16-15</inkml:trace>
  <inkml:trace contextRef="#ctx0" brushRef="#br0" timeOffset="45540.16">6875 5019 8287 0,'0'0'736'0,"-15"-3"-592"16,5-1-144-16,3-2 0 0,7 6 2768 0,-10-7 528 15,5 0 96-15,5 7 32 0,-10-8-2272 0,10 8-448 0,0 0-80 0,0 0-32 16,0 0 256-16,0 0 48 0,0 0 16 0,0 0 0 16,11 0 192-16,0 0 48 0,2 3 0 0,-5 1 0 15,2 3-272-15,-2-3-48 0,-1 3-16 0,-7-7 0 0,7 7-416 0,-7-7-80 16,0 0 0-16,6 7-16 0,-6-7-176 0,0 0-128 0,0 0 192 0,0 0-192 31,0 0 0-31,0 0 0 0,0 0 0 0,0 0 0 16,0 0 0-16,0 0 0 0,0 0 192 0,0 0-192 15,5 7 400-15,-5-7-16 0,7 3-16 0,-7-3 0 0,0 0-368 0,0 0 0 16,7 4 0-16,-7-4 0 0,0 0 144 0,0 0-144 16,7 4 192-16,-7-4-192 0,0 0 0 0,0 0 0 15,0 0 0-15,0 0 0 0,0 0 0 0,3 10 0 16,-3-10 0-16,0 0-192 0,3 8 192 0,-3-8 192 16,1 11-48-16,2 2 0 15,-3-2-16-15,1 0-128 0,2 3 192 0,0 4-64 0,-2-2 64 16,5 3 16-16,-2 1 0 0,-1 0 0 0,1 4-80 0,3 1 0 15,0 2-128-15,0 3 192 0,0 2-64 0,-2 1-128 0,5-4 176 0,-6 1-176 16,2 1 144-16,-2 0-144 0,-1-2 0 0,-2 0 144 16,-1-1-144-16,-1-3 0 0,-2-1 0 0,-1 1 0 15,1-4-256-15,-4 1 80 16,-3-5 16-16,-1-2 0 16,3-1-1760-16,-2-7-336 0</inkml:trace>
  <inkml:trace contextRef="#ctx0" brushRef="#br0" timeOffset="46146.54">7161 4865 9663 0,'0'0'864'0,"0"0"-688"0,-2 13-176 0,2 0 0 15,0-13 3136-15,2 13 576 0,1 3 128 0,-1-1 32 16,3 2-2640-16,-3-2-528 0,0 2-96 0,2 1-32 16,1 0-80-16,0 0-32 0,-1-1 0 0,1 0 0 0,2-2 192 15,-2 2 48-15,-1-1 0 0,3 1 0 0,-3-1 368 0,1 0 80 16,2 1 0-16,-1 1 16 0,0 2-416 0,1 1-96 15,1 2-16-15,-1 0 0 0,0 2-384 0,0 2-64 16,-4 0-32-16,1 1 0 0,-1 0-160 0,-2-3 192 0,-2-2-192 0,-2 0 192 16,-4-2-192-16,0-3-192 0,0-3 32 15,-1-4-10816 1,-2-4-2160-16</inkml:trace>
  <inkml:trace contextRef="#ctx0" brushRef="#br0" timeOffset="46736.08">6985 5396 17039 0,'0'0'1520'0,"0"0"-1216"0,4 7-304 0,-4-7 0 16,7 7 3088-16,-7-7 560 0,10 5 128 0,-2-5 0 16,2 0-1808-16,-3 0-368 0,1-5-80 0,2 3-16 15,1-4-800-15,-1 0-176 0,1-3-16 0,0-1-16 16,1-3-240-16,0-1-32 0,3 1-16 0,-1-3 0 0,0 1-208 0,2 2 0 16,-2-1-144-16,0 3 144 0,-3 0 0 0,0 1 0 15,-1 3 176-15,-1 0-48 16,0 0-128-16,-9 7 0 0,0 0 0 0,0 0 0 0,0 0 0 0,0 0 0 15,0 0 0-15,0 0-11520 16,0 0-2240-16</inkml:trace>
  <inkml:trace contextRef="#ctx0" brushRef="#br0" timeOffset="47707.06">7349 4615 18191 0,'0'0'800'0,"0"0"176"0,0 0-784 0,0 0-192 0,0 0 0 0,0 0 0 0,0 0 1728 0,0 0 288 16,0 0 64-16,0 0 16 0,0 0-688 0,7 12-144 16,-7-12-32-16,4 14 0 15,0-3-288-15,-2 3-64 0,2-3-16 0,-3 3 0 0,2 0-192 16,0 4-32-16,1 2-16 0,-1 3 0 15,1 5-176-15,3 2-16 0,-3 2-16 0,3 3 0 16,3 4 48-16,-3 4 16 0,4 0 0 0,0 3 0 0,3-3-16 0,0 3 0 16,0 2 0-16,-1 2 0 0,-1 3-80 0,1 2 0 15,-1-2-16-15,-1 2 0 0,-4-5-128 0,0-3-32 0,0-2 0 0,-3-6 0 16,-1-3-64-16,-3-4-16 0,4-4 0 0,-1 1 0 16,-3-4 16-16,0-1 0 15,0 0 0-15,0-3 0 0,2-2-144 0,-2-3 0 16,-2-2 0-16,2-14 0 0,0 0 0 0,0 0 0 15,0 0 0-15,-10-12 0 0,-1-7-176 0,4-5-64 0,0-4-16 16,3-4 0 0,-3-7-128-16,4-4-48 0,-1-3 0 0,-1-3 0 0,-1-2 208 0,0 2 32 15,2-1 16-15,-3 1 0 0,-1 2 176 0,1 1-160 0,-3 5 160 0,-1 6-160 0,0-2 32 0,-3 3 0 0,0-2 0 0,0 4 0 32,0-3 128-32,0 3 0 0,-1-3-144 0,1 3 144 15,-3 3-256-15,2-3 32 0,-2-4 0 0,2 3 0 16,-2-1 224-16,2 2 0 0,4 0 0 0,-3 4 0 0,4 3 0 15,2 2-144-15,2 5 144 0,2 0-192 0,2 4 192 0,4 3 192 16,1 1-32-16,1 0-16 0,3 3-144 0,-7 7 0 16,9-5 144-16,-9 5-144 0,12-3 368 0,-1 3 0 15,0 2 0-15,-11-2 0 0,11 6-160 0,-1 3-16 0,-3 2-16 16,0 3 0 0,-3 1-176-16,-1 2 160 0,0 2-160 0,-2 2 160 15,-1 3-160-15,-3 1-224 0,2 0 48 0,-6 2 16 16,0 1 160-16,0-5 0 0,-2 0 0 0,3-2-12032 15,-1-8-2480-15</inkml:trace>
  <inkml:trace contextRef="#ctx0" brushRef="#br0" timeOffset="48788.28">7858 4773 5407 0,'0'0'480'0,"11"-2"-480"0,-11 2 0 0,14 0 0 16,-3 0 5600-16,-1 2 1024 0,1 3 208 0,-11-5 32 0,8 11-4512 0,-1 1-912 15,0 1-176-15,-4 4-48 0,-3-2-672 0,-3 3-144 32,-1 2-16-32,-3 0-16 0,-4 3-176 0,0 2-48 0,1 0 0 0,-1 3 0 15,-3-3 16-15,3 1 0 0,-2 1 0 0,5-2 0 16,1 0 336-16,3-3 64 0,1 2 16 0,3 3 0 16,3 0-80-16,1 3-16 0,6 0 0 15,1 0 0-15,3 0 16 0,-3 1 0 0,4 0 0 0,2-4 0 16,1-3-112-16,3 0-32 0,4-3 0 0,-3-3 0 15,3-3-112-15,-1-2-32 0,1-2 0 0,0-7 0 16,-4-1-208-16,-1-6 144 0,1-1-144 0,0-7 128 16,-6-3-272-16,2-4-64 0,-3-6-16 0,-3 2 0 15,-1-3-96-15,-3-1 0 0,-3 1-16 0,-3 6 0 0,-1-1 0 0,-1 6 0 16,-3 1 0-16,4 13-12144 16,0 0-2432-16</inkml:trace>
  <inkml:trace contextRef="#ctx0" brushRef="#br0" timeOffset="49372.83">8361 5364 15599 0,'0'0'1392'0,"0"0"-1120"0,7 7-272 0,0 2 0 0,0-2 2880 0,0 2 528 0,0-3 112 0,0 7 0 32,1-2-1424-32,2-2-304 0,-3 4-48 0,-1 0-16 15,3-1-416-15,-2 2-96 0,3 3 0 0,-4 1-16 0,-1 0-496 0,2 3-80 16,0-3-32-16,0 3 0 0,-3 0-16 0,-1-2-16 16,3 2 0-16,-1-3 0 0,-1-1-384 0,1-2-176 0,-3-2 160 0,1 0-160 15,-1-1 0-15,0-1 0 0,0 0 0 0,-2-11 0 16,1 10 0-16,-1-10 0 0,0 0 0 0,-5 8 0 15,5-8 0-15,-12 5-336 16,1-5 48-16,0-6 16 0,1-4-2960 0,-1-8-592 0</inkml:trace>
  <inkml:trace contextRef="#ctx0" brushRef="#br0" timeOffset="50506.52">8322 4421 8287 0,'0'0'368'0,"0"0"80"0,0 0-448 0,0 0 0 0,0 0 0 0,10 7 0 15,-10-7 3824-15,8 4 672 0,-8-4 144 0,11 6 32 16,-11-6-2688-16,13 4-544 0,-1 0-96 0,-12-4-32 0,13 3 0 0,-1 1 0 0,5-4 0 0,-1 3 0 15,3 1-416-15,3 0-96 16,6 2-16-16,4 2 0 16,5-1 96-16,-1 1 16 0,1 2 0 0,2 4 0 0,-5 0-304 0,1 4-48 0,-9-3-16 15,1 5 0-15,-5 2-80 0,3 3-32 0,-1 7 0 0,-5 7 0 16,-2 5-80 0,-6 4-16-16,0 3 0 0,-5 1 0 0,-2 3-320 0,-4-2 0 15,-3-3 0-15,1-4 128 0,-4-3-128 0,-1-4 0 16,0-4 0-16,0 1 0 0,0-4 0 0,-3-2 0 15,2-3 0-15,1-1 0 0,0-6 0 0,0-4 0 16,0-2 128-16,-3 0-128 0,3-6 0 0,7-8 0 16,-11 6 0-16,11-6-128 15,0 0-672-15,-11 0-128 0,0-6-32 0</inkml:trace>
  <inkml:trace contextRef="#ctx0" brushRef="#br0" timeOffset="51481.64">9224 4755 6959 0,'0'0'624'0,"0"0"-496"0,0 0-128 0,0 0 0 0,0 0 2992 0,0-11 576 15,0 11 112-15,3-10 32 0,-3 10-2048 0,1-11-384 16,2 0-96-16,-3 11-16 0,4-10-240 0,2 3-48 0,-6 7-16 0,7-7 0 16,-7 7 320-16,7-4 64 0,4-1 16 0,-4 3 0 15,4-1 48-15,-3 2 16 0,2 1 0 0,0 0 0 0,1 0-336 0,3 0-64 16,-3-3-16-16,3 3 0 0,0-4-336 0,1 1-64 16,2 1 0-16,1 0-16 0,-3-3-240 0,4 3-32 15,-3-1-16-15,-2 2 0 16,2 0-208-16,-3 1 0 0,-1 1 0 0,-12-1 0 0,14 1 0 0,-14-1 0 15,0 0 0-15,0 0 0 16,0 0-1248-16,0 0-288 0,0 0-64 0,-12 10-15808 0</inkml:trace>
  <inkml:trace contextRef="#ctx0" brushRef="#br0" timeOffset="51838.51">9263 5226 29823 0,'14'-2'1328'0,"-4"0"272"0,1-1-1280 0,3 2-320 0,-2 0 0 0,2 1 0 16,-1 0 1440-16,2 0 224 0,-1 0 64 0,1 0 0 15,4 0-528-15,-3 0-112 0,0 1 0 0,0 0-16 0,-2-2-432 0,0 1-64 16,2-1-32-16,-3-1 0 0,1-1-224 0,0-1-32 16,-2 0-16-16,-1-3 0 0,0-4-272 0,-1 1 0 15,-3-1-176-15,-3-1 176 0,-1-1-176 0,-9 0 176 0,-2 2-160 0,-4 0 160 31,-2 0-2448-31,1 4-400 0,-6 0-80 16,1 3-16-16</inkml:trace>
  <inkml:trace contextRef="#ctx0" brushRef="#br0" timeOffset="52323.27">9808 5497 30575 0,'7'4'2720'16,"4"2"-2176"-16,0-1-544 0,3 1 0 0,0 1 2944 0,-3-3 464 16,3 3 112-16,-3 0 0 0,1-3-1920 0,-3 3-384 15,1-3-64-15,-3 0-32 0,-7-4-480 0,0 0-80 0,7 6-32 0,-7-6 0 16,0 0-528-16,0 0 0 16,0 0 0-16,-7-11 0 0,-3-3-288 0,-1 0 32 15,0-1 16-15,-2-1-14144 16,1 1-2832-16</inkml:trace>
  <inkml:trace contextRef="#ctx0" brushRef="#br0" timeOffset="53016.42">9869 4535 23615 0,'0'0'1040'0,"0"0"224"0,0 0-1008 0,0 0-256 0,10 4 0 0,-10-4 0 0,7 0 2160 0,-7 0 384 16,11-7 80-16,-4-1 0 0,0-3-1328 0,0-3-272 15,2-4-48-15,0-2-16 0,1 1-672 0,1-2-144 0,0-1-16 0,1 2-128 16,1 1 192-16,1 0-64 0,5 3 0 0,-6 2-128 16,1 3 416-16,0-1-32 0,-1 1 0 0,-1 4 0 0,0 2 144 0,-4 1 32 15,4-1 0-15,-12 5 0 0,12-2-176 0,-1 2-48 16,7 2 0-16,-4 3 0 15,-4-3 176-15,-3 5 48 16,1 2 0-16,-1 2 0 0,0 3-80 0,0 4-16 0,1 6 0 16,2 1 0-16,0 4-16 0,-3 3-16 0,4 3 0 0,0-2 0 15,-3 5-208-15,2-2-32 0,-3 3-16 16,3 4 0-16,-3 6 64 0,1 1 16 0,-1 2 0 0,0-1 0 16,-4-6-256-16,1 0 0 0,-4-2 0 0,-4-7 0 15,1-1 0-15,-1-9 0 0,-3-2 0 0,0-7 0 0,-4-2 0 0,1-1 0 16,-4 0 0-16,3-6 0 0,-3-2-128 0,-1 0 128 15,1-1 0-15,0-3 0 16,-3-4-304-16,3 2 48 0,2 2 16 0,5-2 0 16,7 0-448-16,0 0-80 15,0 0-32-15,0 0 0 16,-6 9-2416-16,6-9-496 0,0 0-80 0,0 0-12272 0</inkml:trace>
  <inkml:trace contextRef="#ctx0" brushRef="#br0" timeOffset="53353.95">10048 4879 5407 0,'0'0'240'0,"0"0"48"0,10 12-288 0,-3-4 0 16,4 2 0-16,3-2 0 0,-3 2 6976 0,6-3 1344 0,-2 0 272 0,6-3 48 16,0 0-5248-16,1-1-1072 0,-1-6-208 0,-3 2-32 15,-1-2-992-15,2-1-208 0,-1-6-48 0,2-1 0 0,-2-3-448 0,0-1-112 16,0-5-16-16,0 0 0 16,3-5-256-16,-4 0 0 0,1-3 0 0,0 1 0 0,0-3 0 0,1 2 0 15,-1 6 0-15,-2 1 0 0,-4 3-128 0,-1 4 128 0,-2 3 0 0,-2 0-144 16,0 4-96-16,-7 7-16 0,0 0 0 15,0 0 0 17,0 0-1632-32,0 0-336 0,0 0-64 0,0 0-16144 0</inkml:trace>
  <inkml:trace contextRef="#ctx0" brushRef="#br0" timeOffset="54013.53">10689 4224 15599 0,'14'7'688'0,"-4"-1"144"0,-2 1-656 0,2 1-176 16,4 1 0-16,-3 0 0 0,-1 2 3584 0,2 1 704 0,5-3 128 0,-3 5 16 0,1 2-1776 0,2 2-352 15,-3 3-80-15,-1 0-16 16,-1 1-784-16,-1-1-144 0,3 0-48 0,-3 1 0 0,-2 0-560 0,3 2-112 15,-5-3-32-15,0-3 0 0,-3 2-192 0,1-4-32 16,-1 1-16-16,-2 1 0 0,-2-4-288 0,0 1 0 16,3-1 0-16,-3 0 0 0,0-3 160 0,0-11-160 15,0 14 128-15,0-14-128 0,0 11 128 0,0-11-128 0,0 0 128 0,0 0-128 16,0 0 144-16,0 0-144 0,0 0 160 0,0 0-160 31,0 0 352-31,0-13-32 0,0-6 0 0,2 1 0 16,0 0-160-16,1 0-32 0,3 0-128 0,-1 1 192 0,2-1-48 0,2 0-16 15,2-2 0-15,3 1 0 16,-2-2-128-16,4 3 0 0,-2 0 0 0,-3 4 0 0,0 0 0 0,1 3 0 16,0 1 0-16,-4 6 0 0,-8 4 0 0,0 0 0 0,10 7 0 15,0 1 0-15,-2 5 0 0,-1 2-176 0,0 2 48 0,-6 2 0 16,5 2 128-16,-5 3 0 0,2-2 0 0,0 2 128 16,1 1-128-16,0 4 0 0,2 0 0 0,-2 6-128 15,0 0 128-15,-1 1 0 16,1 3 0-16,-1-2 0 0,-2-2 0 0,-1-3 0 0,-1 0 0 15,-2-6 128-15,-1-2-128 0,-3-5 0 0,0-3 0 0,0-5 0 16,-4-3 0-16,0-4 0 0,1-2 0 0,-5-4 0 16,1-3 0-16,-7-2 0 0,-2-7 0 15,0 0 0 1,0-3-960-16,-4 2-96 0,-6-6-32 0,4 3-12880 0,-3-3-2592 0</inkml:trace>
  <inkml:trace contextRef="#ctx0" brushRef="#br0" timeOffset="54609.87">10678 4206 8287 0,'0'0'736'0,"0"0"-592"0,10 4-144 0,-10-4 0 0,11 5 4736 0,-11-5 896 15,11 4 192-15,-1 1 48 0,-2-3-3312 0,-8-2-640 16,10 2-144-16,-10-2-32 0,8 3-1168 0,-8-3-224 15,10 0-48-15,-10 0-16 0,7-3-128 0,0 1-32 16,0-2 0-16,4-1 0 16,-3 1 512-16,5 1 80 0,0-2 32 0,3 3 0 15,1-2 80-15,2 1 32 0,5-1 0 0,-4 1 0 0,3-1-48 0,0 2-16 16,0 0 0-16,2-1 0 0,-2 1-224 16,0-1-64-16,0 1 0 0,0-2 0 0,3-1-320 15,-7 0-64-15,2 1 0 0,0 1-128 16,-3-1 0-16,-8 1 0 0,-10 3 0 0,0 0 0 0,0 0 0 0,0 0 0 0,0 0 0 0,-6-6-14208 31,-2 1-2880-31</inkml:trace>
  <inkml:trace contextRef="#ctx0" brushRef="#br0" timeOffset="56258.05">11369 5810 29423 0,'0'0'1296'0,"0"0"288"0,0 0-1264 0,0 0-320 15,0 0 0-15,0 0 0 16,0 0 1344-16,0 0 192 0,0 0 64 0,0 14 0 0,0 0-608 0,3-3-112 16,-1 1-32-16,0 1 0 0,-2 1-480 0,0 0-112 15,3 2 0-15,1 0-16 0,-1 4-48 0,1-1 0 16,3 1 0-16,2 4 0 0,3 1-16 0,-1 1-16 15,3 5 0-15,2-2 0 0,4 3-32 0,-1-1-128 16,-3-2 192-16,2 0-64 0,-2 2 128 0,2-2 0 16,-1 1 16-16,-2 0 0 0,-1 0 288 0,0 2 48 0,-4-5 16 0,1 3 0 15,-3-2-240-15,2-3-32 0,-6-4-16 0,0-3 0 16,-1-3-144-16,0 2-48 16,1-3 0-16,-4-3 0 0,0-11-144 0,0 0 128 0,0 0-128 0,0 0 128 15,0 0-128-15,0 0 192 0,0 0-192 16,-14-3 192-16,3-1 32 0,0-6 16 0,0-4 0 0,-2-1 0 15,5-6-112-15,-3 0-128 0,5-4 176 0,2 0-176 16,-3 0 176-16,3 0-176 0,4-2 160 16,-5 4-160-16,3-3 0 0,-5 1 0 0,0 2 0 15,-3 0 0-15,2 1 128 0,-4-2-128 0,3 2 0 0,-5-3 0 0,3-3 0 0,-3 0 0 16,3-1-176-16,-1 0 176 16,-2 1-176-16,3-3 176 0,-1-2-128 0,1 1 128 0,2-3-256 0,2 6 48 15,4-2 0-15,1 4 0 0,3 0 208 16,3 4 128-16,3 2 0 0,2 0-128 0,2 3 192 0,3 3-64 15,2 1 0-15,3 3-128 0,1 1 368 0,3 0-48 16,0 2 0-16,3 1 0 0,-4 1-64 0,0 2 0 16,-1 0-16-16,0 1 0 0,-4 2-240 0,-2 1 128 0,2 0-128 0,-5 4 0 31,1-1 0-31,-1 1 0 0,1 3 0 0,-13-7 0 0,7 11 0 0,1 0 0 16,-1-1-176-16,-4 1 176 0,-7 3-288 15,-3 2 64-15,-7 0 16 0,0 2 0 0,-4-1 208 0,-3 3-192 0,-1-1 192 0,-2 3-192 16,-1 3 192-16,0-2 0 15,1 0 0-15,5 3-144 0,-2-6 144 0,0-1 0 16,3-1-144-16,-1-3 144 0,-1-2 0 0,1-6 0 0,4-2 0 0,1-3 0 16,0-5-2000-1,4-8-336-15</inkml:trace>
  <inkml:trace contextRef="#ctx0" brushRef="#br0" timeOffset="57847.95">12217 5465 5407 0,'0'0'240'0,"0"0"48"0,0 0-288 0,0 0 0 0,0 0 0 0,0 0 0 0,0 0 5152 0,0 0 976 16,0 0 192-16,0 0 32 16,-10-4-4928-16,10 4-976 0,0 0-208 0,0 0-48 0,-8 4-192 0,8-4 0 15,0 0-144-15,-13 4 144 0,13-4-176 16,-8 7 176-16,8-7-192 0,-10 5 192 15,10-5 0-15,-11 6 0 0,11-6 0 0,-11 6 0 0,11-6 0 0,-11 7 176 0,1-2 0 0,10-5 0 16,-11 6 32-16,0 1 16 16,1 0 0-16,-1 0 0 0,1 1 80 0,2 2 16 15,-4 1 0-15,5-1 0 0,-2 2-96 0,2 5-16 16,0-2 0-16,0 5 0 0,-2-1-32 0,0 5-16 16,0-2 0-16,2 6 0 15,2-1 16-15,-2 3 0 0,3-2 0 0,-3 1 0 0,2 1 144 16,-2 0 16-16,1 0 16 0,1-5 0 0,-2-3 16 0,0 2 0 0,3-3 0 0,-1 1 0 0,3-1-32 0,-1 0 0 31,6-6 0-31,-3 2 0 0,4 1 96 0,-1-4 16 0,3 0 0 0,1 1 0 0,0-1 128 16,2-3 16-1,5 0 16-15,-2 1 0 0,3 0-112 0,2-1-32 16,-1-4 0-16,2 2 0 0,2 0 688 0,1 0 144 16,0 0 32-16,-3 3 0 15,0-3-1552-15,0 2-304 0,2 1-64 0,-2 0-16 0,0-1 736 0,-4-4 160 16,-2 2 32-16,1-2 0 0,-13-7-128 0,11 4 0 0,-11-4-16 0,14 0 0 31,-3-2-1440-31,-11 2-272 0,11-14-64 0,-1-2-17504 0</inkml:trace>
  <inkml:trace contextRef="#ctx0" brushRef="#br0" timeOffset="59662.97">12288 5632 29823 0,'0'0'1328'0,"0"0"272"0,7 8-1280 0,-3 2-320 0,-4-10 0 0,3 11 0 16,1 0 864-16,-2 2 112 0,0-1 32 0,-2 2 0 16,3 3-560-16,-1-3-128 0,3 1 0 0,-4 2-16 0,2-3-304 0,0 4 0 15,1-2-176-15,3 0 176 0,0 0 0 0,2 0 128 16,0 0 0-16,-2 0 16 0,0 0-16 0,0 0 0 15,-3 3 0-15,3-6 0 0,-2 1-128 0,2 5 192 16,-1-1-192-16,-3 1 192 0,1 2-192 0,-1 3 0 16,-1-3 0-16,0 1 0 0,1 0 0 0,1 2 0 0,1-3 0 0,2 1 0 15,0-1 0-15,1-1-176 0,2 0 48 16,-3 0 0 0,2-2-400-1,0-5-80-15,0-4-16 0</inkml:trace>
  <inkml:trace contextRef="#ctx0" brushRef="#br0" timeOffset="60158.38">12574 5396 6959 0,'0'0'304'0,"4"7"80"0,3 2-384 0,3 1 0 0,1-4 0 0,-3 6 0 0,5 2 5312 0,-2 0 976 16,3 4 208-16,-3-3 32 0,3 2-4144 0,-3-2-832 0,-1 3-160 0,-2 2-48 0,2-2-1056 15,1 0-288 1,-4 0 0-16,0-3 0 0,-3 2 0 0,3-2 0 0,-3-1-128 0,2 0 128 16,1 0 160-16,-3-3 144 0,0 3 16 0,1-3 16 15,0 2 96-15,-4 0 16 16,5-1 0-16,-2 1 0 0,-1-1-448 0,3 2 0 15,-1 1 128-15,-1-1-128 0,3 0 192 0,-4 0 16 0,4 2 0 0,1 0 0 16,2 4-16-16,-1-2 0 16,0-1 0-16,-2 1 0 0,4 3 192 0,-4-3 16 0,0 3 16 15,0 0 0-15,0 1-288 0,0-1-128 0,-5-2 0 0,0 1 128 32,1-2-992-32,-1-3-208 0,0-1-32 0</inkml:trace>
  <inkml:trace contextRef="#ctx0" brushRef="#br0" timeOffset="60594.95">12320 5982 30687 0,'0'0'1360'0,"0"0"288"0,11 7-1328 0,-11-7-320 0,9 4 0 0,-9-4 0 0,12 6 1840 0,-1-2 288 0,0-3 64 0,1 2 16 16,-1 0-576-16,-1-1-112 0,1-2-32 0,-2 0 0 16,3 0-768-16,-1-1-144 0,-2 0-48 0,3-5 0 15,-3 1-400-15,3-5-128 0,-4 0 0 0,2-3 0 16,4 0 0-16,-3-1 0 0,0 0 0 0,3-2-144 16,0 2 144-16,0-2 0 0,4 0 0 0,-3 0 0 15,2 0-128-15,1 2 128 0,-1 3-128 0,-2-1 128 0,2 3-272 16,-2 0 16-16,-1 2 16 0,0 2 0 31,-3 3-1280-31,-1 0-256 0,-10 2-48 0,8 0-16160 0</inkml:trace>
  <inkml:trace contextRef="#ctx0" brushRef="#br0" timeOffset="61970.05">12801 5112 2639 0,'0'0'240'0,"0"0"-240"0,0 0 0 0,0 0 0 0,0 0 4784 0,4 11 912 0,3 6 176 0,-3-4 32 31,1-1-3152-31,0 2-640 0,-1 0-128 0,-1 1-32 16,1-1-576-16,3 2-112 0,2 2-32 0,0 1 0 16,-2 3-480-16,2-1-112 0,3 4 0 0,1 2-16 0,-1-1-448 0,2 4-176 15,4 2 128-15,1 4-128 0,-1 3 160 0,3 3-160 0,1-3 192 0,2 0-192 16,1-3 0-16,-3 3 0 15,0 0 0-15,2 0-144 16,-3 0 368-16,-2 2 80 0,1 0 16 0,-6-2 0 0,-3-2-32 0,0-4 0 16,0 2 0-16,-4-4 0 15,-3-2-288-15,2-4 0 0,-2 0 0 0,-2-7 0 0,-1-1 0 0,-1-3 0 0,0 1 128 16,1-5-128-16,-1-10 128 16,0 0-128-16,0 0 192 0,0 0-192 0,0 0 256 15,0 0-48-15,0 0-16 0,0 0 0 16,0 0-64-16,-7-13 0 0,3 1-128 0,1-2 192 0,3-4 32 0,0 1 0 15,-1-4 0-15,1 0 0 0,0-1 32 0,-3 0 16 0,3-2 0 0,-4-2 0 0,-3-2-96 0,0-3-32 16,-3-2 0 0,-2 0 0-16,-2-1-144 0,-4 0 0 15,1 1 0-15,-4-1 0 0,3 2 0 0,0 0 0 16,0 0 0-16,0 0 0 0,0-3 0 0,-2 2-192 0,-2 1 32 16,4 0 16-16,-1 0 144 0,-1 4 0 0,-1 3 0 0,0 0 0 15,1-1 0-15,3 1 0 16,-1-1-144-16,0 4 144 0,2-1 0 0,0 2 0 0,2 0 0 15,0 1 0-15,0 0 0 0,0 2 0 0,0 1 0 0,2-1 0 16,-1 4 0-16,2-3 0 0,0 5 0 16,1-2 0-16,3 3 0 0,2 1 0 0,-1 0 0 0,6 10 0 15,0 0 192-15,0 0-32 0,0 0-16 0,0 0 0 0,0 0 16 16,0 0 0-16,0 0 0 0,10 10 0 16,-2 1 96-16,2 2 0 0,-3 2 16 0,3 3 0 0,1 3-272 0,0 1 0 15,0 4 0-15,0 1 0 16,2 1-144-16,2 0 144 0,-1 3-128 0,0-1 128 0,0 3 0 15,0-1 0-15,4 0 0 0,-2 2 0 0,0 3-160 0,7-4 160 16,2 5-192-16,3-2 192 0,-3 3-160 0,0-3 160 16,0-1-128-16,-3 1 128 15,2 1 0-15,1 2 0 0,0-2 0 0,-4 4 0 16,1-2 0-16,-1 1 0 0,0 2 0 0,-6 0 0 0,-1-3 0 0,0-2 0 0,0-3 0 0,-3-3 0 16,-1-4 0-16,-2-3 0 15,-1-3 0-15,-4-3 0 0,1 0 0 16,-4-5 0-16,3-1 0 0,-3-12 0 15,0 0-752-15,0 0-64 0,0 0-16 0,0 0 0 16,0 0-2992-16,0 0-592 0</inkml:trace>
  <inkml:trace contextRef="#ctx0" brushRef="#br0" timeOffset="63387.92">13757 5401 12383 0,'3'-12'544'0,"-3"1"112"0,0 2-528 0,-3-5-128 0,-1-2 0 0,1 2 0 0,-1 0 3840 0,0 3 752 15,-2-3 144-15,2 3 16 0,-3 1-2720 0,3 1-560 16,4 9-96-16,-10-9-32 0,3 2-624 0,7 7-128 0,0 0-16 0,-11-7-16 16,3 3-368-16,8 4-192 0,-10-4 192 15,-1 3-192-15,0 1 0 0,1 2 0 16,-1 1 0-16,-3 1 0 0,0 1 0 0,-4 2 0 0,0 2 0 0,-3 0 0 16,3 0-160-16,0 3 16 15,1 1 0-15,-1-1 0 0,-3 0 144 0,3 4 0 16,2-3 0-16,2 3 0 0,0 1 0 0,3 2 128 15,2 1-128-15,0 5 176 0,4 0 16 0,3 7 0 0,2 0 0 0,0 0 0 16,4 1 16-16,1 1 16 0,4-1 0 16,3-1 0-16,1 0 240 0,3-1 48 0,3 0 16 0,4-5 0 15,-1-4 144-15,2-1 32 0,-2-5 0 0,2-2 0 16,1-3 144-16,-3-4 48 0,-1-3 0 0,0-4 0 0,1-1-432 0,-1-6-80 16,0-3 0-16,1-1-16 0,-1-1-208 0,1-3-32 15,-1-2-128-15,-2 2 192 0,1-2-192 0,1 3 0 16,0 1 0-16,-3 1 0 0,-2 5 0 0,0 3 144 0,3 0-144 15,-6 4 128 1,3 4 0-16,-2 0-128 0,0 3 192 0,0 0-64 31,0 2-640-31,-3 3-144 0,-7-1-32 0,-4 1-19920 0</inkml:trace>
  <inkml:trace contextRef="#ctx0" brushRef="#br0" timeOffset="64327.48">14067 5498 18255 0,'0'0'384'0,"-11"-1"96"0,11 1 16 0,-10-4 32 0,10 4-528 0,0 0 0 0,0 0 0 0,0 0 0 0,0 0 2128 0,0 0 320 15,0 0 64-15,0 0 16 0,0 0-528 0,0 0-96 16,0 0-32-16,0 0 0 0,0 0-1008 0,0 0-208 15,0 0-32-15,0 0-16 16,0 0-160-16,0 0-48 0,0 0 0 0,0 0 0 16,0 0-144-16,0 0-48 0,0 0 0 0,0 0 0 0,0 0 128 0,0 0 32 15,7-3 0-15,0-1 0 16,-4-6-32-16,2 0 0 0,8 2 0 0,-5-2 0 0,2 3-16 0,1-1-16 16,4-2 0-16,-1 2 0 0,3 1 16 0,-3 0 16 15,0 0 0-15,-2 2 0 0,5-1-112 0,-6 6-32 16,-1-3 0-16,1 6 0 0,-4-2-64 0,0 4 0 0,0 2-128 0,0 5 192 15,-1-1-352-15,-4 3-80 0,3 0-16 16,-3 1 0-16,-2 4 0 0,-4 4-16 0,1-1 0 0,-1 6 0 31,-3-3 16-31,3 3 0 0,-3-3 0 0,-3 0 0 16,2 2 256-16,1-1-192 0,2-1 192 0,-1 2-160 16,3-1 160-16,-1 3-128 0,4-2 128 0,0 3-128 0,0-2 128 0,1 2 0 15,2-2 0-15,0-2 128 0,3-1 128 0,-1-1 48 16,2-2 0-16,-3-1 0 0,3 0 160 0,0-6 48 15,0-1 0-15,0-1 0 0,1-2-64 16,2-4-16-16,-1 0 0 0,0-2 0 0,3 1 80 0,-3-5 0 0,4-1 16 0,-1-1 0 0,-3-2-192 0,3 0-32 16,4 2-16-16,-1-5 0 0,2 1-96 0,-2-2-32 15,2 0 0-15,-2-3 0 16,-1 2-160-16,3 2 0 0,-3-1 0 0,0 2 0 0,1 2 0 16,-1-1 0-16,-3 1 0 0,-11 3 0 0,14 0 0 0,-14 0 0 15,11 3 0-15,-11-3 0 31,0 0-1744-31,0 0-288 0,0 0-48 0</inkml:trace>
  <inkml:trace contextRef="#ctx0" brushRef="#br0" timeOffset="66388.25">14375 4828 2639 0,'0'0'240'0,"-6"-9"-240"0,1 0 0 0,5 9 0 0,-7-11 4528 0,3 1 848 0,-3 1 192 0,7 9 16 31,0 0-2736-31,-5-11-544 0,5 11-128 0,0 0 0 16,0 0-864-16,0 0-160 0,0 0-48 0,0 0 0 15,0 0-464-15,0 0-112 0,0 0-16 0,0 0 0 16,0 0-352-16,0 0-160 0,0 0 128 0,0 0-128 0,0 0 160 0,0 0-160 16,0 0 192-16,0 0-192 15,0 0 128-15,0 0-128 0,0 0 0 0,0 0 0 0,0 0 128 0,0 0-128 16,0 0 192-16,0 0-192 0,0 0 400 0,0 0-16 16,0 0-16-16,0 0 0 0,0 0-112 0,0 0 0 15,0 0-16-15,0 0 0 0,0 0 96 0,0 0 32 0,0 0 0 0,0 0 0 16,5-7-112-16,-5 7 0 0,7-5-16 0,0 1 0 15,-7 4-96-15,9-5-16 0,0 1 0 0,2 1 0 16,1 1-128-16,1 0 192 0,-1-1-192 0,4 3 192 16,1 3-192-16,-4-1 128 15,6 2-128-15,0 3 128 0,1 3 352 0,5-1 64 16,0 5 16-16,4 4 0 0,0 2-48 0,2 4-16 16,1-2 0-16,-5 6 0 0,-2 5-336 0,1 2-160 15,-6 4 160-15,-4 0-160 0,0 0 0 0,-4-3 128 0,-1 2-128 0,-6 0 0 16,-1 1 0-16,-1 2 0 0,-6-2-144 0,-1 0 144 15,-1-5-192-15,-2 4 192 0,3-2-208 0,1-1 80 16,-1-3-224-16,4 0-32 0,0-3-16 0,0-1 0 31,4-2-1632-31,-4-1-320 0,3-1-64 0,1-3-15056 0</inkml:trace>
  <inkml:trace contextRef="#ctx0" brushRef="#br0" timeOffset="67817.06">15189 4870 9663 0,'0'0'864'0,"0"0"-688"0,0 0-176 0,0 0 0 0,0 0 5072 0,0 0 992 16,0 0 192-16,0 0 32 0,0-12-4352 0,0 12-864 0,0 0-176 0,0-9-48 15,0 9-304-15,0 0-64 16,6-9-16-16,-6 9 0 0,12-7-192 0,2 2-32 15,1 1-16-15,2-1 0 0,-2 0 192 0,-1 1 32 0,2 0 16 0,0-1 0 16,5 0 336-16,-1 1 64 0,-1-1 16 0,0 3 0 16,0 0 208-16,1 2 64 0,-5 2 0 0,2 0 0 15,-5 3-2064-15,2-3-416 16,3 0-80-16,-3 3 0 16,0 0 368-16,-3 1 80 0,3 3 0 0,-6 1 16 15,2-3 16-15,-3 1 0 0,-7-8 0 0,7 10 0 16,-3 1-3328-16,-1 1-672 0</inkml:trace>
  <inkml:trace contextRef="#ctx0" brushRef="#br0" timeOffset="68191.08">15291 5265 37887 0,'17'0'1680'0,"-8"-2"352"0,2 0-1632 0,-2-1-400 0,1-1 0 0,-3-1 0 0,-1 1 720 0,1-1 64 0,2 1 16 0,-2-1 0 16,3 3-544-16,-2-2-96 16,2 1-32-16,1-1 0 0,0 3-128 0,0-1 0 15,2-1 0-15,1 2 0 0,-3 1 0 0,3 0 0 0,1 1 0 0,-1 2 128 16,0 0-128-16,0 1 0 16,-3-2 0-16,-11-2 0 0,14 2-240 0,-14-2-80 15,14 3 0-15,-14-3-17728 0</inkml:trace>
  <inkml:trace contextRef="#ctx0" brushRef="#br0" timeOffset="68587.98">15988 5601 44399 0,'14'6'1968'0,"-14"-6"400"0,0 0-1888 0,0 0-480 0,0 0 0 0,0 0 0 15,0 0 0-15,0 0-160 16,0 0 0-16,-14 0 0 15,0-4-336-15,3 1-64 0,1-3-16 0,10 6-12064 16,-8-5-2416-16</inkml:trace>
  <inkml:trace contextRef="#ctx0" brushRef="#br0" timeOffset="70207.48">16187 4863 37375 0,'0'0'1664'0,"0"0"320"0,0 0-1584 0,0 0-400 0,0 0 0 0,0 0 0 0,0 0 576 0,0 0 16 15,0 0 16-15,0 0 0 0,0 0-480 0,0 0-128 16,0 0 0-16,0 0 0 16,0 0 0-16,2-10 144 0,3 2-144 0,1-2 0 0,-1 1 208 0,2 2-64 15,4-4-16-15,3 2 0 0,0-1 64 0,-3 1 16 16,3-2 0-16,0 2 0 0,4-3 144 0,1 3 32 16,3 0 0-16,2-3 0 15,-2 1-64-15,-4 2-16 0,3-3 0 0,0 3 0 16,0 2-304-16,-3-2 0 0,0 0 0 0,3 2 0 0,-3 0 0 0,0 3 0 0,-4 0 0 0,0 1 0 15,0 3 0 1,-3 1 0-16,3 1 0 0,-3 2 0 0,-2 0 0 16,2 3 0-16,-3 0 0 0,0 3 0 0,-1 1 0 0,-2 0 0 0,0 0 0 0,-1 3 0 0,1 0 0 15,-3 0-176 1,2 2 32-16,-4 0 0 0,0 2 144 0,3-2 0 16,-3 0-144-16,0-2 144 0,-3-2 0 0,3-12 0 15,-2 13 0-15,-2-1 0 0,4-12 0 0,0 0 0 0,0 0 0 0,-9 9 0 16,9-9 0-16,0 0 0 15,0 0 0-15,-12 2 0 0,12-2 192 0,0 0 128 16,-14-4 0-16,1-3 16 0,13 7-96 0,-10-7-32 0,2-3 0 0,8 10 0 16,-3-8-16-16,3 8 0 0,-3-12 0 0,3 12 0 0,3-9 48 0,-3 9 0 15,0 0 0-15,3-7 0 0,-3 7 32 0,6-5 16 16,-6 5 0-16,0 0 0 0,0 0-288 0,0 0 0 0,0 0 0 0,0 0 0 31,0 0 0-31,0 0 0 0,0 0 128 0,0 0-128 16,0 0 0-16,0 0-144 0,0 0 16 0,0 0 0 15,0 0 128-15,0 0 0 0,0 0 0 0,0 0 0 0,0 0 0 16,0 0 0-16,0 0 0 0,0 0 0 16,0 0 0-16,0 0 0 0,0 0 0 0,0 0 0 15,0 0 0-15,0 0 0 0,0 0 0 0,0 0 0 0,0 0 0 0,0 0 0 16,0 12 128-16,0-12-128 16,0 0 0-16,0 0 0 0,0 0 0 0,0 0-128 0,0 0 128 0,0 0 0 15,0 0 0-15,2 9 0 0,-2-9 0 0,0 0 0 16,0 0 128-16,0 0-128 0,7 6 0 0,-7-6 0 15,0 0-160-15,0 0 160 0,4 7 0 0,-4-7 0 0,0 0 0 0,0 0 0 0,6 10 0 0,-6-10 0 32,0 0 128-32,0 0-128 0,0 0 0 0,0 0 0 15,0 0 0-15,0 0 0 0,0 0 0 0,0 0 0 0,0 0 0 16,0 0 0-16,0 0 0 0,0 0 0 16,0 0-128-16,6 7 128 0,-6-7 0 0,0 0 0 0,0 0 0 0,0 0 0 15,2 11 0-15,-2-11 0 0,0 0 128 0,0 0-128 0,3 11 0 0,-3-11 0 16,0 0 0-16,0 11 0 0,0-11 0 0,0 0 0 15,0 0 0-15,0 0 0 0,0 13 0 0,0-13 0 32,0 0 0-32,-5 11 0 0,5-11 0 0,0 0 0 15,0 0 0-15,-6 11 0 0,3 0 0 0,0 2 0 0,2-1 0 16,-4 1 0-16,3-1 0 0,-5 4 0 0,0 0 0 0,0 1 0 16,0-2 0-16,0 2 0 0,-1 1 0 0,1 3-160 15,0-4 160-15,-3 1-208 0,0 0 80 0,2-3 128 16,-2 2 0-16,2 1 0 0,-3 0 0 0,1 0 0 0,0 1 0 0,2 0 0 15,1-1 0-15,-3 0 0 16,2 0 0-16,-2 1 0 0,2-1 0 0,1-2 0 0,-3 0 0 16,2 0 0-16,-2-2 0 0,-1 2 0 0,0-2 0 0,1 0 0 15,3-3 0-15,-4 0 0 0,4-1 0 0,-3 1 0 0,3-4 0 0,1 0 0 16,6-7 0-16,-7 7 0 0,7-7 192 16,0 0-64-16,-7 7-128 0,7-7 160 0,-6 4-160 0,6-4 160 15,0 0-160-15,0 0 0 16,-7 0 0-16,7 0 0 0,0 0 0 0,0 0 0 15,0 0 0-15,0 0 0 16,0 0 144-16,0 0 0 0,0 0 0 0,0 0 0 0,0 0-16 0,1-11-128 16,-1 11 192-16,6-10-64 0,-6 10-128 0,6-8 128 15,1 1-128-15,-7 7 128 0,0 0-128 0,12-7 192 16,-4 1-192-16,-8 6 192 0,10-5-192 0,-2 2 0 16,-8 3 0-16,13-6 0 0,-5 5 0 0,-8 1 0 15,11-4 0-15,-1 1 128 0,0 0-128 0,-2 2 160 0,2-2-160 16,1 1 160-16,0 1-160 0,3 0 0 0,0-2 0 15,0 1 128-15,1 0-128 0,3-1 0 0,3 2 0 0,-3-1 128 16,2 1 48-16,-1-3 0 0,2 1 0 16,0 0 0-16,-3 3 16 0,1-1 0 0,-3 1 0 0,2 0 0 15,-2 0-192-15,0 0 0 0,3-3 0 16,-6 3 0-16,1 0 0 0,2 0 0 0,-2-2-128 0,-5 1 128 16,3 0 0-16,-1-4-144 0,-11 5 144 0,0 0 0 15,0 0-336-15,0 0 32 0,0 0 16 0,0 0 0 16,0 0-1616-16,0 0-320 15,-14-2-64-15</inkml:trace>
  <inkml:trace contextRef="#ctx0" brushRef="#br0" timeOffset="71086.34">17185 4655 5407 0,'0'0'480'0,"0"0"-480"0,0 0 0 0,0 0 0 0,0 0 4352 0,0 0 768 0,0 0 144 0,0 0 48 31,7-3-3568-31,-7 3-704 0,0 0-144 0,0 0-16 15,0 0 208-15,0 0 32 0,0 0 16 0,0 0 0 16,0 0-176-16,0 0-16 0,0 0-16 0,0 0 0 16,7 10-32-16,-5 1-16 0,-2-11 0 0,2 13 0 0,-2-1-592 0,-2 1-112 15,0-1-32-15,2 2 0 16,-3 0 48-16,3 1 0 0,0-3 0 0,3 2 0 0,-3 0-192 0,4 1 192 16,-2 2-192-16,1-6 192 0,-3-11 240 0,4 14 48 15,1-5 16-15,-5 3 0 0,0-12-128 0,0 11-32 0,0-11 0 0,0 11 0 16,0-11-80-16,0 11 0 0,0-11-16 0,0 0 0 15,0 0-240-15,0 11 128 0,0-11-128 0,0 0 0 16,0 0 176-16,0 0-176 0,0 0 192 0,0 0-192 16,0 0 512-16,0 0 0 0,0 0 0 0,0 0 0 15,0 0-256-15,9 3-64 0,-9-3-16 0,0 0 0 0,11-3-48 0,-11 3 0 16,14-1 0-16,-2-3 0 0,-1 4-128 0,3-3 0 16,-2 6 0-16,2-3 0 15,-1 1 0-15,3 3 0 0,2 2 0 0,3 1 0 0,0 0-256 0,1 4 64 16,2 3 0-16,1 1 16 0,0 2 16 0,0 1 0 15,-4-3 0-15,-3 2 0 0,2 0 160 0,-4-1 0 0,-2 0 0 16,-3-1 128 0,1 3-128-16,-3-2 0 0,-2 0 0 0,0 0 128 15,-3 0-128-15,-1 2-240 0,-1 3 64 0,-4 0 16 0,-3-3 160 0,0 3 0 0,-3 2 0 0,1-3 0 32,-5-1 0-32,-2-3 0 0,-2 0 0 0,-2-7 0 15,-6-2 0-15,-2-2 0 0,-2-5 0 0,-4-5 0 0,-3-4 0 0,3-5 0 16,-1-4 0-16,2-1 0 15,2-6-2192-15,-1 0-512 16</inkml:trace>
  <inkml:trace contextRef="#ctx0" brushRef="#br0" timeOffset="71661.78">17201 4773 2639 0,'0'0'240'15,"0"0"-240"-15,0 0 0 0,0 0 0 0,0 0 7680 0,0 0 1504 16,0 0 288-16,11 0 64 0,1 2-6768 0,-1-1-1360 16,-11-1-256-16,14 4-64 0,-2-6-640 0,-1 0-112 0,-11 2-16 0,14-7-16 15,0 0 48-15,-3-4 16 16,-2 1 0-16,4 1 0 0,0-3-368 0,1 1 0 15,1 0-160-15,0-1 160 0,5-1 0 0,-1 3 0 0,2 1 0 0,0 2 0 16,0 1-192-16,0 3 0 0,-3-1 16 0,-4 4 0 16,1 0 176-16,-4 1 0 15,3 2-144-15,-4 0 144 0,1 1-288 0,-4-2 16 0,-7-2 0 0,4 7 0 16,-4-7-2224 0,3 12-432-16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8:44:39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9234 10520 17039 0,'0'0'1520'0,"0"0"-1216"0,0 0-304 0,0 0 0 0,-13 1 6784 0,2 2 1280 16,11-3 272-16,-8 8 48 0,8-8-6656 0,-6 17-1344 15,5 1-384-15,2-1 144 32,2 2-912-32,1 2-192 0,2-4-48 0,1 5 0 0,1-1 816 0,2 0 192 0,-3-1 0 0,4 3 0 15,-3-3 0-15,2-1 0 0,1 0 0 0,-1-1 0 16,1-3 240-16,-1 2-64 0,-3-2-16 0,4 2 0 16,-3-3 480-16,2 0 80 0,1-3 32 0,-1 3 0 0,-2-3-304 15,2 0-48-15,1-1-16 0,-1 1 0 0,1-4-64 0,-3 0-32 16,2 0 0-16,0-3 0 15,1 3-288-15,-2-3 0 0,0 0 0 0,-9-4 0 0,9 6 160 0,-9-6-160 16,9 1 128-16,-9-1-128 0,9 3 0 0,-9-3 0 16,0 0 0-16,0 0 0 0,0 0 0 0,0 0 0 0,0 0 0 0,0 0 0 15,0 0 0-15,0 0 0 0,0 0 0 0,0 0 0 16,10 3 0-16,-10-3 0 0,0 0 0 0,0 0 0 16,9 7 0-16,-9-7 0 15,7 7 0-15,-7-7 0 0,0 0 0 0,0 0 0 16,0 0 0-16,0 0 0 0,0 0 0 0,0 0 0 0,0 0 0 0,0 0 0 15,0 0 128-15,0 0 0 0,0 0 0 0,0-14 0 16,4 0 0-16,-4-3 0 0,0-1 0 0,0 0 0 0,2 0 32 0,-1 0 0 31,1-3 0-31,0-3 0 0,5 0-160 0,-2 1 160 0,4-2-160 0,0 0 160 16,0-1 48-16,5 1 16 0,4 5 0 0,2-4 0 16,0 2-32-16,2-1-16 0,2 2 0 0,2-4 0 0,2 0-48 15,1-6-128-15,3-1 192 0,-1-1-64 0,1-6-128 16,0 0 128-16,1-4-128 0,4-6 128 15,5-1-128-15,-1 0 0 0,3-3 144 0,-1 0-144 0,0 1 0 0,-1-5 0 0,1-3 0 16,-4-3 0-16,0-1 0 0,0 3 0 0,0 1 0 16,-3-3 128-1,1 0-128-15,0 2 0 0,4 0 128 0,-2-2-128 0,3-1 0 0,-5 3 0 16,2-2 0-16,-1 4-10720 31,-2 0-2096-31,3 1-432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8:45:43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4494 10656 12383 0,'0'0'1088'0,"-3"12"-864"0,3-12-224 0,0 12 0 16,-1 1 4864-16,1 3 944 0,0 0 176 0,0 5 32 31,1-1-5232-31,2 3-1040 0,0 0-224 0,-3-4-14144 0</inkml:trace>
  <inkml:trace contextRef="#ctx0" brushRef="#br0" timeOffset="402.84">4359 10817 30175 0,'-11'-10'1344'0,"11"10"256"0,-14-6-1280 0,0 1-320 15,3 1 0-15,-1-1 0 0,12 5 1792 0,-14 0 304 0,1 0 48 0,1 2 16 0,1 1-1040 16,11-3-208-16,-10 7-32 0,-1 1-16 0,4 4-416 15,-2 0-64-15,0 2-32 0,2-2 0 16,0 2-128-16,3 3-32 0,-3-2 0 0,2 2 0 0,0-3-192 16,1 0 0-16,1 0 0 0,2 1-160 15,1-1 160-15,0-3 0 0,0-11 0 0,0 14 0 16,0-14 0-16,4 18 192 0,-2-4-32 0,0 0-16 0,1 1 176 0,1 2 16 16,1-3 16-16,0 4 0 0,-1 0 64 0,3 0 16 0,0 3 0 15,-3-3 0-15,3 3-176 16,3 4-48-16,-1-2 0 0,0 0 0 0,2 2-208 0,-4-4 0 15,0 2 128-15,0-5-128 0,0 3 0 0,-3-6 0 0,-2-1 128 0,1 0-128 0,-3-14 0 0,0 0 0 32,0 0 0-32,0 0 0 0,0 0 0 0,0 0 0 0,0 0 0 0,4-11 0 15,-1-2 0-15,-1 1 0 16,0-1 0-16,1 1 0 0,-1-2 0 0,0 1 0 16,3-2 0-16,0-3 0 0,2-1 128 0,1-1-128 0,2-6 0 0,1 1 144 15,3 0 160-15,1-5 16 0,5-4 16 0,2-1 0 16,0-1-192-16,5-3-144 0,5-3 192 0,-3-1-192 15,3-3 128-15,0 0-128 0,2 1 0 0,-2-5 0 16,0 0 128-16,1-1-128 0,1-4 0 0,-4-2 0 0,1 0 0 16,0-6 0-16,-3-1-240 0,4 0 80 31,0-2-2128-31,5-3-416 0</inkml:trace>
  <inkml:trace contextRef="#ctx0" brushRef="#br0" timeOffset="1441.98">9915 10392 17039 0,'0'0'1520'0,"0"0"-1216"0,0 0-304 0,0 0 0 0,0 0 4224 0,0 0 768 0,0 0 176 16,0 0 16-1,0 0-3904-15,3 15-800 0,-1 2-160 0,0 5-16 16,3 4-128-16,0 2-32 0,2 3 0 0,1-2 0 16,2 6-144-16,-1-1 0 0,2 2-192 0,1 3 192 15,-1 0-176-15,3 0 176 0,2-2-128 0,0-3 128 0,0-3 0 0,0-2-160 16,0-1 160-16,-2-6 0 0,2-1 0 0,-2 0 176 0,2-6 0 0,-6 2 0 15,1-5 752-15,-4 1 160 16,4-2 16-16,-4-4 16 0,0 0-320 0,-7-7-64 16,7 8-16-16,-7-8 0 0,0 0-272 0,0 0-64 15,4 7-16-15,-4-7 0 16,0 0-368-16,0 0 0 0,0 0 0 0,8 0 128 0,-1-1-128 0,0 1 128 16,0-3-128-16,0-5 128 0,3 1 80 0,-2-3 32 0,5-4 0 0,-2-1 0 15,0-2 80-15,3-1 0 0,1-6 16 0,2-1 0 0,1-1-16 16,-4-5 0-16,2-1 0 15,0-1 0-15,2-6-144 0,-2-3-48 16,0-3 0-16,-2-2 0 0,2-5-128 0,0-1 0 0,0-4 0 0,0-3 128 0,0-1-128 0,1 0 0 16,3 1-192-16,0-3 192 0,4 2 0 0,-3-4 0 31,1-1 0-31,-1-3 0 0,0-2 0 0,1 1 0 16,-1-1 0-16,0 0 0 15,-3 0-864-15,0-7-160 0,0 0-16 0,0-3-19696 0</inkml:trace>
  <inkml:trace contextRef="#ctx0" brushRef="#br0" timeOffset="2306.21">13208 10286 26655 0,'0'0'2368'0,"-14"0"-1888"0,-4 1-480 0,0 2 0 0,0 1 1568 0,1 3 224 15,2 3 32-15,1-2 16 0,3 2-1152 0,4 4-240 16,0 1-32-16,7 5-16 15,4 2 176-15,3 6 48 0,1 1 0 0,5 6 0 16,2 1-192-16,2 3-48 0,1-3 0 0,3 3 0 16,-2 0-208-16,-1 1-48 0,2-6-128 0,-5 3 192 0,2-5 112 0,-4 0 16 15,-1-3 0-15,2 0 0 16,-3 2-64-16,-2-6-16 0,0-1 0 0,-2-2 0 16,-2-1 304-16,-1-2 64 0,1-2 16 0,-1-6 0 0,-4 0-160 0,0-11-16 15,0 0-16-15,0 13 0 0,0-13-224 0,0 0-32 16,0 0-16-16,0 11 0 0,0-11-160 0,0 0 128 15,0 0-128-15,0 0 128 0,3 11-128 0,-3-11 160 16,11 4-160-16,1-1 160 0,1-1 96 16,1-2 0-16,2-2 16 0,0 2 0 0,3-3-272 0,-1 2 0 0,3-5 0 0,-3 2 0 15,3 0 0-15,-3-3 160 16,3 0-32-16,-2 0 0 0,1 3 0 0,-5-2 0 0,-1-2 0 0,1-2 0 16,-1-4-128-16,-1 2-224 0,-1-2 48 0,1-7 16 15,-5-3 160-15,2-2 0 0,-3-5 160 0,0-2-160 0,-1-4 160 0,-1-2-160 31,-1-5 160-31,-1-4-160 0,-3-7 0 0,0-7 0 0,0-4-128 16,0-6 128-16,0-4-240 0,0-1 64 0,0 0 16 0,0-6 0 16,0-6 160-16,0-2 0 0,0-11 0 0,4 1 0 0,-1-3 0 0,4-6 0 0,-3-11 0 0,3 0 0 15,2 0-208-15,3-1-64 0,3 1-16 0,8 4-13344 16,3-2-2688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8:46:49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6090 9801 6959 0,'7'-28'624'0,"-7"11"-496"0,0-1-128 0,-3-2 0 0,1 0 5872 0,0-1 1152 0,-1 2 224 0,-1 1 48 16,1 0-4704-16,1 0-944 15,0 1-192-15,-2-1-48 16,1 0-800-16,-1-1-160 0,1-1-48 0,-4 2 0 0,3-1-208 0,-1-1-64 16,-1-1 0-16,3 0 0 0,-1 3 368 0,-2 1 64 15,2 2 16-15,0 0 0 0,0 1-96 0,1 1-16 16,0 2 0-16,2 3 0 16,1 8-192-16,0 0-32 0,0 0-16 0,0 0 0 15,0 0 0-15,0 0 0 0,0 0 0 0,0 0 0 0,0 0-224 0,8 8 176 0,-1 2-176 0,0-2 160 31,-3 2-160-31,2 1 0 0,-5 3 0 0,-1-14 0 16,5 11 224-16,-3 2-32 0,1-2-16 0,-3 1 0 16,0 1-176-16,0-1 0 0,2 1-160 0,-2-13 160 0,0 14 0 0,-2-1 160 15,2-13 0-15,0 13 0 0,-3 0-160 0,3-13-224 16,-1 14 48-16,-2 1 16 0,3-1 160 0,-4-3 0 16,4-11 128-16,-3 16-128 0,-1-2 176 0,4 0-48 0,0-1 0 15,0 1 0-15,0 0-128 0,1-1 0 16,2 1 144-16,-3 3-144 0,3-3 160 0,1 1-32 0,-2-1-128 0,-1 2 192 15,0-3-192-15,2 1 0 16,1 0-144-16,-4 3 144 0,3-3 0 0,-3 1 0 0,4 0 128 0,-4-1-128 0,3 3 0 0,-3-3 0 31,1 1 0-31,-1 2 0 0,3 1 0 0,-3 0 0 0,0 0 0 0,0 0-192 16,-3 3 192-16,2 2 0 0,1 0 144 0,0-2-144 16,-3 4 0-16,3 0 0 15,0 2 0-15,0-1 0 0,0-1 0 0,0 2 0 0,0 1 0 0,0 1 0 0,0-1 0 16,3 1 0-16,-3 2 0 0,1 1 0 0,2 0 0 0,0 0 0 0,1-3 0 0,-4 2 0 15,4 0 0-15,-1-1 0 0,-3 0 0 0,-3 0 0 16,2-1 0-16,-2-1 0 16,3-1 0-16,-4-1 0 15,1 1 0-15,-1 1 0 0,1 0 0 0,0 1 0 16,2-4 0-16,1 3 0 0,-3 1 0 0,3 2 0 16,0-1 0-16,-2 1 0 0,2 1 0 0,-2 0 0 15,2 0 0-15,-4 2 0 0,1 0 0 0,-1 1-160 0,1-1 160 16,-1 1 192-16,-3-3-32 0,1 0-16 0,1 4-144 0,2 0 0 15,-1 2 0-15,1 1 128 0,3 0-128 0,0 1 0 16,3-1 0-16,1 3 0 0,3-1 0 0,0 0 128 16,0 3-128-16,4-4 192 0,0 0-192 15,-1 1 0-15,3 1 144 0,-1-5-144 0,2 1 352 0,-6-5 0 16,4-1 0-16,0-1 0 0,-1-2-144 0,-4-1-16 16,-3 0-16-16,1-1 0 0,0-4-176 0,-1 2 0 0,-1-2 0 0,1 0 0 0,-2-5 0 0,1 3 0 15,-1-1 0 1,3-1 0-16,-3 1 0 0,2-3 0 15,-4-2 192-15,3 2-64 0,-1-5-128 0,0 2 0 16,-2-1 144-16,0-13-144 0,2 11 0 0,-2-11 0 0,0 0 0 0,0 0 0 16,0 0 0-16,0 0 0 0,0 0 0 0,0 0 0 15,0 0 0-15,0 0 0 0,0 0 0 0,0 0 0 16,10-4-192-16,-10 4 64 0,7-10 0 0,-7 10 0 31,0 0-832-31,2-11-144 0,-2-2-48 0,0-2-19968 0</inkml:trace>
  <inkml:trace contextRef="#ctx0" brushRef="#br0" timeOffset="1775.35">7665 9679 24879 0,'0'0'1088'0,"0"0"256"0,0 0-1088 0,0 0-256 0,0 0 0 0,0 0 0 16,0 0 1008-16,0 0 144 0,0 0 16 0,0 0 16 15,0 12 16-15,0-12 0 0,0 0 0 0,0 13 0 0,0-13-224 0,0 0-32 16,5 12-16-16,-5-12 0 0,2 11 464 0,-2-11 80 16,7 10 32-16,-7-10 0 0,7 6-336 0,2-1-64 0,0-1-16 0,-9-4 0 31,12 4-608-31,-4 2-128 0,-8-6-32 0,13 1 0 16,-5 0 0-16,-8-1 0 0,10-2 0 0,-10 2 0 15,0 0 0-15,7-7-16 0,0 0 0 0,-6 0 0 16,2-3-112-16,-3 10-32 0,0-8 0 0,0 1 0 0,-3-5-160 0,2 3 160 15,1 9-160-15,-3-10 160 0,3 2-160 0,0 8 192 0,-3-12-192 0,3 12 192 16,0 0-192-16,0 0 0 0,0 0 0 0,0 0 0 16,0 0 0-16,0 0 0 0,0 0 0 0,0 0 0 15,0 0 0-15,0 0 0 0,0 0-128 0,0 0 128 16,3 14 0-16,0-1 0 0,-3 1 0 0,0 0 128 0,-3 0-128 0,3 1-144 16,-3 2 144-16,2 0-208 0,-2 1 208 0,-1 0 0 15,-2 3 0-15,2 0 160 0,0 1-160 16,0 3-144-16,-2 4 144 0,2 2-208 15,-3-2 208-15,3 6 0 0,-1 1 0 0,3 3 160 0,2 2-160 0,-3 2 0 0,1 1 0 0,2 7-176 16,2-1 176-16,1 6 0 16,1 2 0-16,1 2-128 15,1-1 128-15,0 5 0 0,1 3 0 0,1 2 0 16,3 1 0-16,2 1 0 0,2 3 0 0,-1-2 0 16,0 2 0-16,0 2 0 0,0 2-144 0,1-5 144 15,-1 0 0-15,0-2 0 0,-3-3 0 0,-1 2 0 16,-2-5 0-16,-1-2 0 0,0-1 0 0,-4-8 0 0,-2-1 0 0,-2-4 0 15,1-5 0-15,-6-2 0 0,2-3 0 0,0-4 0 16,-3-2 0-16,1-1 0 0,1-1 0 16,-1-2 0-16,5-1 0 0,-2-3 0 0,0-2 0 0,2-1 128 15,1-1-128-15,0-2 0 0,0-1 176 0,1-2-48 0,2-2-128 16,0 0 192 0,1-3-192-16,-4-11 0 0,7 7 0 0,-3 1 0 0,-4-8-128 0,0 0-32 15,7 6 0-15,-7-6 0 16,0 0-1408-16,0 0-288 0,0 0-48 0,0 0-18368 0</inkml:trace>
  <inkml:trace contextRef="#ctx0" brushRef="#br0" timeOffset="31198.71">17025 11171 24015 0,'0'0'2128'0,"0"0"-1696"0,0 0-432 0,0 0 0 16,0 0 4160-16,0 0 768 0,0 0 128 0,0 0 48 15,7 9-3696-15,0 5-720 0,0-2-160 0,1 4-16 0,-1 0-272 0,-3 2-48 0,3 1-16 0,0 1 0 16,3 1 96-16,-3 1 32 15,1 2 0-15,-1 1 0 16,0-3-32-16,-2 4 0 0,2 4 0 0,-2-1 0 16,-1 0-144-16,3 3-128 0,-3 0 144 0,1-1-144 0,0-3 128 0,-1 1-128 15,-1-4 0-15,-1 3 0 0,3-3 128 0,1-2-128 16,-1-3 0-16,2 1 144 16,0-3-144-16,-1-2 192 0,1 1-192 0,-2-4 192 15,0-1 224-15,-1 2 48 0,1-6 16 0,-1 3 0 16,-1 2-208-16,1-2-32 0,-4-11-16 0,0 14 0 0,2-3-224 0,-2-11 128 15,-2 14-128-15,0-4 0 0,2-10 0 0,-5 11 0 0,5-11 0 16,-11 4 0-16,2-4 0 0,-1-4-160 0,-1-3 160 0,-1-7-192 0,1-4 48 0,0-6 0 16,-3-5 0-16,0-8 0 0,-2-4-48 0,0-5-16 31,-2-2 0-31,1-2 0 0,2-1 208 0,1-1 0 0,-3-4-160 0,2 2 160 16,-3-3 0-16,1 1 0 0,2 2 0 15,-3-4 0-15,4 1 0 0,3 7 0 0,1 0 192 0,-1 5-64 16,1 2-128-16,6 4 0 0,0 3 0 0,4 4 0 15,1 3 0-15,6 2 0 0,4 5 0 0,3 4 0 16,3 0 0-16,4 4 128 16,5 7-128-16,5 2 128 0,1 3-368 0,4 6-80 0,0 6 0 0,1 1-16 15,-2 6 144-15,-1 2 48 0,-2 5 0 0,2 4 0 16,1 1 496-16,0 6 96 0,4-3 32 0,-2 1 0 0,2-1-192 0,-4 3-32 16,-7 0-16-16,-7 1 0 0,-3-2 16 0,-7 3 16 15,-4 0 0-15,-5-5 0 0,-7 2-272 0,-3-2 0 0,-6-2 0 16,-3 2 0-16,-5-4 0 0,-3-2 0 15,-6-2 0-15,-2-2 0 16,-3-1-128-16,1-4-96 0,3-2-16 0,0-1 0 31,0-6-1424-31,2 2-272 0,2-7-64 0,3-2-18304 0</inkml:trace>
  <inkml:trace contextRef="#ctx0" brushRef="#br0" timeOffset="31841.65">17942 10629 27695 0,'0'0'1216'0,"0"0"272"0,0 0-1184 0,-4-9-304 0,4 9 0 0,-7-7 0 0,7 7 2960 0,-7-7 544 15,7 7 96-15,0 0 32 0,-8-7-2688 0,8 7-544 16,-7-7-96-16,7 7-32 16,-11-8-272-16,4 2-176 0,7 6 32 0,0 0 0 0,0 0 144 15,-13-2 0-15,13 2 0 0,-11-2 0 0,11 2 160 0,0 0 64 16,-15 3 16-16,1 3 0 0,0 0 80 0,-3 1 0 0,4 3 16 0,-3 0 0 31,2 1-80-31,0 4 0 0,5 2-16 0,-2 1 0 0,-3 2 144 0,3 4 16 0,1-2 16 0,4 4 0 0,-3 4 128 0,4 3 32 31,3 9 0-31,2 0 0 0,2 5-160 0,0 2-32 16,5 1 0-16,2 0 0 0,0 3 64 0,3-1 0 16,-3 1 0-16,3 0 0 0,3-3-64 0,2 4 0 15,1 2 0-15,-3-3 0 0,5-6-224 0,-5-1-160 16,2-4 192-16,1-3-192 0,0-5 0 0,-4-2 0 0,1-2 0 0,2-6 0 0,5-5 0 15,6-6 0-15,4-3 0 0,0-6 0 0,0-4 0 0,2-1-256 16,1-6 32-16,-1 0 0 0,-2-5-80 0,1 1-16 16,-7 2 0-16,0-3 0 15,0 3-384-15,-1 4-64 16,-4 1-32-16,1 8-13680 0,-1 3-2736 0</inkml:trace>
  <inkml:trace contextRef="#ctx0" brushRef="#br0" timeOffset="32082.52">18338 10807 1311 0,'0'0'128'0,"0"0"-128"0</inkml:trace>
  <inkml:trace contextRef="#ctx0" brushRef="#br0" timeOffset="32426.42">18294 11155 41583 0,'0'0'1840'0,"0"0"384"0,-7-8-1776 0,7 8-448 0,-3-10 0 0,3 10 0 16,0 0 512-16,0 0 0 0,0 0 16 0,0 0 0 15,0 0-272-15,0 0-48 0,-4 10-16 0,4 5 0 0,4 3 80 0,3 3 16 16,0 4 0-16,1-2 0 0,6 0-288 0,0-3 128 15,0-1-128-15,0 0 0 0,0-5 256 0,-3 1-64 16,4-3-16-16,-1 1 0 0,3-1 448 0,1-3 80 16,7-2 32-16,0 0 0 15,-1 0 80-15,2 4 16 0,2 0 0 0,2 2 0 16,2 2-416-16,0 0-80 0,0 5-16 0,0-1 0 0,3 5-320 0,-7 1 144 16,-3-4-144-16,0 1 0 0,0-1 0 0,-3 0 0 0,-1-3 0 0,-3 0 0 15,0-1-224-15,-4-2-96 0,0-1-32 0,-4-3 0 31,1 1-1952-31,-11-12-400 0,0 0-80 0,0 0-17376 0</inkml:trace>
  <inkml:trace contextRef="#ctx0" brushRef="#br0" timeOffset="32710.29">18740 11252 39455 0,'8'11'3504'0,"-8"-11"-2800"16,7 7-576-16,-7-7-128 0,0 0 2432 0,0 0 464 15,-4 14 96-15,-7 0 16 0,1-5-2112 0,-4 4-400 16,-1-1-96-16,-8 4-16 0,-5-1-384 0,1 6 0 16,-1 3 0-16,-4 3 0 0,-2 4 0 0,-1 7 0 0,6-2-192 0,-2 3 192 0,5 0-160 0,-2 0 160 15,3-3 0-15,0 1-144 0,7-3 144 0,1-2-208 16,2-2 80-16,-2-2 128 15,6-6 0-15,-3-1 0 0,3-4 0 0,1 1 0 16,1-4-256-16,3-3 64 0,6-11 0 0,0 0 16 16,0 0-1568-16,0 0-320 0,18 3-64 0,4-13-16 0</inkml:trace>
  <inkml:trace contextRef="#ctx0" brushRef="#br0" timeOffset="33139.25">18773 10011 29487 0,'0'0'1296'0,"6"11"288"0,1 0-1264 0,-3 3-320 0,3 0 0 0,-3 3 0 0,3 3 2496 0,3 0 432 31,-2 1 80-31,2-1 32 0,-3 1-1376 0,4 0-256 0,0 0-64 0,3-1-16 16,3 0-464-16,-2 4-96 0,-1 4 0 0,4 1-16 0,-1-1-624 15,1-2-128-15,3 2 0 0,4 0 0 0,6-2 0 0,6 5 128 16,4 4-128-16,3 1 144 15,0 3-144-15,2 0 0 0,-2 2 144 0,1-2-144 16,-5-3 320-16,-1 6-16 0,0-2 0 0,-4 5 0 0,-1-1 320 16,-4 2 64-16,-3 0 16 0,-4 0 0 0,-2 0-480 0,-8-3-96 15,-3 3 0-15,-6 2-128 0,-4 1 128 0,-7 4-128 0,-6 4 0 0,-3 0 0 16,-7 3 0-16,-5-2 0 16,-4-2-192-16,-4 1 48 15,-3 3-1152-15,-7-3-240 16,-8-2-32-16,-5-2-12896 0,-6-2-2560 0</inkml:trace>
  <inkml:trace contextRef="#ctx0" brushRef="#br0" timeOffset="34422.25">528 11675 20959 0,'0'0'928'0,"-8"-7"192"0,8 7-896 0,-14-7-224 0,3-1 0 0,1-2 0 0,1-1 3248 0,2 1 592 16,2 2 128-16,5 8 32 0,0 0-2592 0,0 0-512 0,0 0-96 0,0 0-32 16,0 0 32-16,0 0 0 0,0 0 0 0,0 0 0 15,0 0-208-15,0 0-32 0,0 0-16 0,-2 15 0 16,2-1 352-16,0-3 80 0,5 0 16 0,-3 2 0 15,3 5-432-15,-3-3-96 0,3 4-16 0,2 0 0 16,0 1-208-16,-1 3-48 0,1 2-16 0,2 0 0 16,1 1-176-16,-3-1 0 0,1 0 0 0,2-3 0 15,1-1 0-15,-1 3 0 0,-2 1 0 0,2 0 0 16,-3 1 0-16,0 1 0 0,-2-1 0 16,1-1 0-16,1 0 0 0,-3-1 0 15,-1-6 0-15,-2-2 0 0,2-3 0 0,-7 1 0 16,4 0-144-16,0-14 144 0,0 0-192 0,-7 7 0 0,7-7 16 0,0 0 0 15,0 0 16-15,0 0 0 0,-11-4 0 0,1-3 0 16,3-7 160-16,-4 0 0 0,0 3 0 0,1-10 0 16,-1-2 0-16,0-4 0 0,-3-2 0 0,0-5 0 15,0-3 0-15,-2-2 0 0,2-7 0 0,0 3 0 16,3-3-208-16,-3 0-16 0,3 2 0 0,-1 1 0 16,1 3-128-16,-1-1-32 0,1-1 0 0,0 3 0 0,1 2 224 0,-1 2 160 15,0 3-208-15,4 0 80 0,0 3 128 0,0 3 0 16,4 6 0-16,1-1 0 0,4 3 0 0,1 4 0 15,1-2 0-15,3 7 0 0,2 2 0 0,3 2 0 0,6 5 0 0,0 2 0 16,5 5 0-16,5 4 0 16,6 3-128-16,5 4 128 0,7 3 0 0,2 3-160 15,1-4 160-15,1 4 0 0,-3 0 0 0,-1 1 320 0,-3 3-32 0,-3-3-16 16,-6 1-144-16,-4 1-128 0,-7-1 144 0,-5-2-144 16,-5-3 0-16,-3 1 0 0,-6 3 0 0,-4-2 0 0,-1 0 0 15,-6-2 0-15,-7 0 0 0,-7 3 0 16,-4 1 0-16,-7-1 0 0,-5-9 0 0,-6-1 0 15,-3-4-2336-15,-7-8-352 16</inkml:trace>
  <inkml:trace contextRef="#ctx0" brushRef="#br0" timeOffset="35720.18">1233 11523 14159 0,'0'0'1264'0,"0"0"-1008"0,-7 13-256 0,3-2 0 16,-3 3 2032-16,3-3 352 0,1 3 80 0,2 0 16 31,-2 1-4736-31,3 2-944 0,1-6-192 0,2 3-48 16,4-3 1264-16,0 3 240 0,0-3 48 0,0-1 16 0,4 1 1280 0,-4 0 256 16,3-1 48-16,-2 1 16 0,4-4 3712 0,0 2 736 15,-1 0 160-15,3 0 16 0,-1 1-608 0,1-1-128 16,2 4-32-16,0 1 0 0,2 0-1824 0,1 2-368 15,4 3-80-15,-2 1-16 0,4 3-512 0,0 2-96 0,0 3-32 0,7-2 0 16,3 2-240-16,4 1-48 0,4-1-16 0,0 0 0 16,-4 0-352-16,-2-3 0 0,-3 0 0 0,-2-5 0 15,-4-1-624-15,-5-5-192 16,-2-3-32-16,-8-4-16032 0</inkml:trace>
  <inkml:trace contextRef="#ctx0" brushRef="#br0" timeOffset="36033.11">1600 11444 26655 0,'0'0'1184'0,"0"0"240"0,7 7-1136 0,-7-7-288 0,7 7 0 0,-3 1 0 0,0 2 4736 0,-1 4 896 0,0-3 192 0,-2 10 16 16,2 0-4496-16,-3 8-896 16,-3 3-176-16,2 4-32 0,-2 6-240 0,3 4-288 0,3 0 64 15,-3 6 16 1,0 1-496-16,0 0-112 0,1-3-16 0,2-4 0 16,0-3-240-16,-2-4-48 0,2-3-16 0,0-4 0 0,-2-4 880 0,2-3 256 0,-3-2-128 0,0 0 128 15,0 0 0-15,0-2 0 0,0-1-144 0,0-1 144 16,0-3 0-16,0 0 0 0,0-2 0 0,1-3-18032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9-02T22:27:10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10355 10951 485 0,'0'5'165'0,"-4"-3"-82"15,0 1-54-15,2-3-28 16,-2 0 2-16,0 0-4 16,2 0 1-16,0 0 3 15,2 0-4-15,0 0 2 0,-4-3-1 31,4 1-4-31,0-1-2 16,4-3 13-16,0-1-4 16,2-1 0-16,0 1-2 0,4 1 2 15,-6-2 4-15,4 4 6 16,-2 3 9-16,2 1 2 16,-8 0 4-16,4 8-4 0,-4 1-10 15,0 0-5-15,0 3-4 16,-4 1 0-16,0-2 5 15,-2-2 12-15,0-1 4 16,0-3-13-16,2-5-11 16,-6 0-3-16,6-4-1 0,-2-3-1 15,2-1 2-15,2-2 0 0,-2 2-8 16,4-1-50-16,0 0-19 16,0 1-39-16,0 1 24 15,0 2 32-15,4 1 56 16,0-1 2-16,2 1 11 15,0 3 71-15,4 0-1 0,-4 0-12 16,0 1-10 0,0 1-14-16,-2 4-3 15,0 1-14-15,-4-1-5 16,0 2-15-16,0 0-4 16,-4-2 0-16,-6 0 0 15,2-3-4-15,0 0-15 0,-2-2-65 16,2 0-66-16,0-4-37 15,4-1 9-15,-2 0 78 0,6 0 85 16,0-1 19-16,2 2 52 16,2 0 17-16,4-1 21 15,-4 1-26-15,4-1 8 0,2 2-16 16,-6 2-11-16,0 1 3 16,2 0-13-16,-2 2-9 15,-2 4-14 1,-2-1-9-16,0 3-6 15,-2-1-2-15,-4 0-4 16,2 0-118-16,0-3-189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21T18:04:38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19327 8251 0 0,'0'0'0'0,"0"0"0"0,0 0 0 16,0 0 0-16,0 0 0 0,0 0 0 0,0 0 0 0</inkml:trace>
  <inkml:trace contextRef="#ctx0" brushRef="#br0" timeOffset="12914.17">19418 7774 0 0,'0'0'0'0</inkml:trace>
  <inkml:trace contextRef="#ctx0" brushRef="#br0" timeOffset="27869.85">21718 7151 489 0,'0'0'16'0,"0"0"-521"0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8:57:30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13590 4274 21999 0,'0'0'960'0,"0"0"224"0,7-11-944 0,0 2-240 0,0-1 0 0,0 1 0 15,4-2 1232-15,-4 0 208 0,3 1 32 0,1 3 16 16,0 3 48-16,3-1 16 0,-3 1 0 0,3 4 0 16,0 2-96-16,1 5-32 0,2 2 0 0,-3 3 0 15,-1 6-272-15,1 0-48 0,2 2-16 0,-2 4 0 16,4-1-288-16,-4 2-64 0,0 0-16 0,-1 2 0 15,1 1-576-15,-2 0-144 0,-1 1 0 0,1 0 0 16,-1-1 0-16,0 1 0 0,1-1 144 0,1 2-144 16,0 0 0-16,-2-2 0 0,-3 1 0 0,2-1 128 15,-3 1 80-15,-4-3 32 0,-2 1 0 0,-1-1 0 0,-1-4-240 16,-2-1 0-16,-4-7 0 0,-3-3-160 16,2-1-416-16,-3-3-64 15,-2-3-32-15,2-7-18848 0</inkml:trace>
  <inkml:trace contextRef="#ctx0" brushRef="#br0" timeOffset="448.61">13671 4589 28623 0,'12'20'1264'0,"-2"-2"272"0,1 0-1232 0,2 5-304 0,2 3 0 0,2 3 0 16,1 5 384-16,2 3 32 0,-1 2 0 0,3 2 0 15,4 1 224-15,-6-2 64 0,6-2 0 0,-1-2 0 16,0-4 720-16,3-3 160 0,-3-4 16 0,0-4 16 16,0-7-288-16,0-5-64 0,-4-4-16 0,0-8 0 0,1-5-464 0,-4-9-80 15,3-8-32-15,-3-7 0 0,3-15-672 0,-3-6-144 16,-1-11-32-16,-2-1 0 15,-5-4-176-15,-2 3-32 0,-1 2-16 0,-7 4 0 0,0 2 208 0,-2 2 32 16,-3-1 16-16,1 1 0 16,-1 2-1504-16,-1 4-288 15</inkml:trace>
  <inkml:trace contextRef="#ctx0" brushRef="#br0" timeOffset="1287.58">13375 3608 6959 0,'0'0'304'0,"5"-11"80"0,-1-1-384 0,1 3 0 0,2-2 0 0,0 1 0 16,-1 2 5088-16,-6 8 944 0,3-7 192 0,-3 7 48 15,0 0-3328-15,0 0-640 0,0-11-144 0,0 11-32 16,0 0-1024-16,-7-6-208 0,7 6-32 0,-12-3-16 16,1 3-384-16,-1 6-80 0,-1-3 0 0,-3 5-16 15,0-1-208-15,-8 4-32 0,-2 3-128 0,0 0 192 16,0 2-64-16,0 0 0 0,-2 2-128 0,-4-1 192 16,3 0-192-16,-3 2-128 0,4-1 128 0,-2 1-208 0,3-3 208 15,2 2 128-15,1 1 0 0,4 0-128 0,-1 1 128 0,3-2-128 16,2 3 0-16,4 1 0 0,3 0 208 0,2 2-64 15,2 1-16-15,1 0 0 0,4 3 96 0,3 1 16 16,3 2 0-16,3 1 0 0,5 0 16 0,0-1 16 16,4-1 0-16,3-5 0 0,2-2-32 0,0-4-16 15,2-6 0-15,2-6 0 0,1-5-416 0,1-2-64 16,-1-4-32-16,-6-3 0 16,2-5-112-16,-6-1-32 0,3-1 0 0,-7 0 0 15,-3-4 32-15,-1-1 0 0,1-1 0 0,-3 2 0 16,2-3-2352-16,-3 4-480 0,1-5-96 0,-2 5 0 0</inkml:trace>
  <inkml:trace contextRef="#ctx0" brushRef="#br0" timeOffset="1886.97">13847 3764 22463 0,'11'-2'1984'0,"-2"-3"-1584"0,0 0-400 0,1-2 0 16,-1 0 2112-16,0 0 352 0,-2 1 64 0,0-3 16 16,-7 9-1344-16,2-12-272 0,0 1-48 0,-4 2-16 15,2 9-352-15,-7-12-64 0,0 3 0 0,-4 0-16 16,2 2-240-16,-7 2-32 0,0 1-16 0,-3 2 0 15,1 2 16-15,4 4 0 0,-4-2 0 0,1 3 0 16,-1-1-160-16,0 6 0 0,2-4 0 0,0 2 0 0,1 3 0 0,1 0 0 16,1-1 224-16,2 1-64 0,3 1 32 0,1 1 16 15,1 3 0-15,2 1 0 0,4-6-32 0,0 3-16 16,0 0 0-16,3-1 0 0,-2 1 0 0,5-1 0 16,1 0 0-16,4-1 0 0,0-1-160 0,3-2 0 15,4-2 0-15,3 1 128 0,0-4 80 0,-3 0 16 16,3-4 0-16,-1 2 0 0,5-2 336 0,-2 1 64 15,-2 2 16-15,-1-3 0 0,-2 1 0 0,1 2 0 16,-3 0 0-16,0-2 0 0,-2 2-256 0,-2 0-64 0,-1-3 0 0,-11 0 0 16,10 4-320-16,-10-4 0 0,0 0-160 0,0 0 160 15,0 0-176-15,0 0 176 0,0 0-160 0,0 0 160 16,0 0-208-16,0 0 48 0,0 0 16 0,0 0 0 16,0-11-112-16,0 11 0 0,-3-10-16 0,3 10 0 15,0 0 272-15,0-8-128 0,0 8 128 0,0 0 0 16,0 0 0-16,0 0 144 0,8-3 16 0,-8 3 0 15,13 3 160-15,-2 1 48 0,3 4 0 0,0 6 0 16,-3 3 80-16,3 1 0 0,1 3 16 0,-1-3 0 16,-3 3-288-16,-1-3-176 0,1 2 192 0,-4-1-192 15,-3-4-192-15,2 2-128 0,-2-6-48 0,0-2 0 32,-4-9-592-32,0 0-128 0,0 0-32 0,-7-13 0 0,3-8-544 0,0-7-96 0,-3-8-32 0,-3-6-15328 15</inkml:trace>
  <inkml:trace contextRef="#ctx0" brushRef="#br0" timeOffset="2354.75">14247 2722 22463 0,'0'0'992'0,"0"0"208"0,-6 11-960 0,6-11-240 0,-7 10 0 0,0 1 0 15,0-1 1920-15,3-2 320 0,-2 2 80 0,5 4 16 16,-2 0-1184-16,3 1-256 0,-3 3-32 0,6 3-16 16,0 1 336-16,1 3 64 0,3 2 16 0,0 2 0 15,4 3-176-15,3 3-48 0,0 5 0 0,4 4 0 16,-2 0-272-16,0 2-48 0,2 3-16 0,1 0 0 16,1-2-128-16,1-1-48 0,2-4 0 0,-5-3 0 15,3-4-144-15,0-2-48 0,-3-2 0 0,-4-2 0 0,4-8-336 16,-4 0 0-16,0-4 0 0,-2-2 0 0,1 0 0 0,-6-3-192 15,-2-1 32-15,1-1 0 0,-6-10-176 0,4 9-48 16,-4-9 0-16,0 0 0 16,0 0-256-16,-3 11-64 0,3-11-16 0,-8 7 0 15,-2-1-624-15,-1 0-128 0,0-4-32 0,0-3-16240 16</inkml:trace>
  <inkml:trace contextRef="#ctx0" brushRef="#br0" timeOffset="2638.62">14096 3345 20319 0,'-4'15'896'0,"0"-2"192"0,-3-2-864 0,4 3-224 0,-1-6 0 0,1 2 0 16,3-10 1552-16,-4 11 272 0,4-11 48 0,-6 11 16 15,6-11-80-15,0 0-16 0,0 0 0 0,0 0 0 16,0 0-96-16,0 0-32 0,10 6 0 0,-10-6 0 15,11 0-576-15,3-3-112 0,0-1-16 0,4 0-16 16,3-2-528-16,7-1-96 0,-3-1-32 0,7-3 0 16,0 1-48-16,4-4-16 0,1 0 0 0,2 0 0 15,3-1-16-15,1 1 0 0,3-2 0 0,-3 3 0 16,3-1-64-16,-6 1-16 0,2 0 0 0,-3 2 0 16,-5 2-368-16,-6 2-80 0,-3-3 0 0,-4 1-13120 15,-3-2-2608-15</inkml:trace>
  <inkml:trace contextRef="#ctx0" brushRef="#br0" timeOffset="19690.34">9185 4247 18479 0,'0'0'816'0,"-15"-5"176"0,1-6-800 0,0 2-192 0,-2 0 0 0,16 9 0 16,-16-10 1856-16,16 10 336 0,-12-9 64 0,12 9 16 0,0 0-1712 0,0 0-352 15,3-9-64-15,6 5-16 16,-2-1 16-16,4 0 0 0,3 1 0 0,-3 1 0 16,6-1-144-16,-3 0 0 0,1 1 0 0,-1 0 0 0,0 1 320 0,0 0-32 15,0 4 0-15,1 3 0 0,-1-1-288 0,-3 6 0 16,3 1 0-16,-4 5 0 0,5 5 528 0,-1 1 48 16,0 4 16-16,0 4 0 0,-2 2 240 0,2 3 64 15,0 1 0-15,0 3 0 0,2-3 64 0,0 6 32 16,0-2 0-16,-2 3 0 0,2 2-480 0,-5-5-80 15,-1 2-32-15,-4-5 0 0,-1-3-400 0,-5-7-256 16,0-3 48-16,-5-6 0 16,-1-4-2048-16,-1-6-416 0,7-8-80 0</inkml:trace>
  <inkml:trace contextRef="#ctx0" brushRef="#br0" timeOffset="20279.27">8863 4794 27695 0,'0'0'2464'0,"8"0"-1968"16,3-2-496-16,2 2 0 0,5 0 2032 0,0 0 304 0,4 0 64 0,4 2 16 16,1-2-1600-16,3 0-320 0,3 2-64 0,3 1-16 15,1-1-416-15,-2 4-272 0,1-1 32 0,-4 7 16 16,3-1-48-16,-3 1-16 0,-3 1 0 0,0 1 0 15,2 3 288-15,-2-5 256 0,-1 2-64 0,1-1 0 16,-1-2 128-16,-3-4 0 0,-4 0 16 0,-3-3 0 16,-2-3 240-16,-2-1 64 0,-3-4 0 0,-4-3 0 15,-2-4 160-15,0-3 32 0,-1-4 16 0,-4-3 0 16,3-1-400-16,-2-6-64 0,-1-1-32 0,3-8 0 16,-3 2-160-16,4-1-16 0,1-3-16 0,0-3 0 15,3 2-160-15,2-2 0 0,0-1 0 0,-2 0 0 31,3-1-1456-31,-1 5-320 0,-2 0-64 0</inkml:trace>
  <inkml:trace contextRef="#ctx0" brushRef="#br0" timeOffset="21221.1">7413 4103 20959 0,'0'0'928'0,"0"0"192"0,-11 1-896 0,0 2-224 0,1 0 0 0,-1 1 0 15,1-1 2480-15,3 3 448 0,7-6 80 0,-8 9 32 16,-2 0-2368-16,2-2-480 0,1-2-192 0,-4 2 176 16,1-3-176-16,-4-1 0 0,-1-3 0 0,1 0 0 15,0-3 176-15,-4 3 0 0,4-2 0 0,0 0 0 0,-3 2 96 0,2 2 32 16,-4 0 0-16,-1 5 0 0,-3 0-304 0,2 7 0 16,0 4 0-16,-1 7 0 0,-3 5 0 0,0 5 128 15,0 4-128-15,1 7 0 0,-4 1-144 0,2 6-144 16,-5 1-32-16,5 2 0 0,2-3 320 0,2 1 0 15,1-3-128-15,3-3 128 0,-1-2 0 0,1 2 224 16,2-2-32-16,0 0-16 0,6-6-176 0,-1 2 0 16,4-3 0-16,3-3 0 0,-3-1 0 0,4-3 0 15,3 2 0-15,0-2-9856 16,3-3-2048-16</inkml:trace>
  <inkml:trace contextRef="#ctx0" brushRef="#br0" timeOffset="21754.75">6009 4389 8287 0,'-7'-17'736'16,"-1"-1"-592"-16,-2-4-144 0,2-3 0 0,-2-1 4320 0,2-1 832 15,5 1 160-15,0 8 48 0,6 2-4128 0,1 5-816 16,3 4-160-16,3 4-48 0,1 3 624 0,3 5 128 15,-2 6 32-15,5 5 0 0,1 3-352 0,0 2-64 16,3 6 0-16,-3 1-16 0,3-1-304 0,0 6-64 16,0 3-16-16,-3-1 0 0,3 4 400 0,-1 1 64 15,1-1 32-15,-3 0 0 0,-1-3 112 0,-2 2 32 16,2-2 0-16,-3 0 0 0,-2-1-288 0,2-1-48 16,0-2-16-16,-4-2 0 0,1 2-48 0,0 1-16 0,-1-3 0 15,-2 1 0-15,2-2-208 0,-2 2-64 0,2-5 0 16,-2-1 0-16,-1-1 656 0,0-3 128 0,0-2 32 0,-1-2 0 31,-2-7-1520-31,-4-10-288 0,0 0-64 0,0 0-16 0,0 0 1200 0,0 0 224 0,11 4 48 0,-1-4 16 16,3-7-16-16,-1 0 0 0,2-4 0 0,-1-3 0 15,6-4-48-15,1-2-16 0,5-2 0 0,5 0 0 16,7-6-336-16,2 3-128 0,4-3 0 0,3 3 144 31,-3 0-624-31,3 3-128 0,0-4-32 0,0 1-20576 0</inkml:trace>
  <inkml:trace contextRef="#ctx0" brushRef="#br0" timeOffset="28088.22">7566 3173 20959 0,'-9'19'928'0,"4"-10"192"0,1 4-896 0,0-1-224 15,1 1 0-15,-1 1 0 0,1 0 2112 0,-1 3 384 16,1-2 80-16,2 2 16 0,0 1-1120 0,1-3-240 16,1 2-32-16,0 1-16 0,2 0 224 0,-1 0 32 15,3-1 16-15,-1 1 0 0,-1-4-496 0,1 4-112 16,0-3-16-16,-1 3 0 0,1 2-352 0,-1 0-80 15,-1 0-16-15,0 1 0 0,-2 0-384 0,0 2 0 0,-2-3 0 0,0 1 0 16,-3 0 0-16,0-1 0 16,1-4 0-16,0-2 0 0,1-2 0 0,3-12 0 0,-7 8 0 0,7-8 0 15,0 0-192-15,0 0 48 0,0 0 0 0,-11-4 0 16,4-3 16-16,3-4 0 0,4-5 0 0,0-3 0 16,1-2-16-16,5-1 0 0,0-1 0 0,1-2 0 15,2 0 144-15,1 0 128 0,-2 4-128 0,2-3 176 16,1 2-176-16,1 1 0 0,-1 3 0 0,1-4 0 15,-1 1 0-15,-2 3 0 0,1 4 0 0,1 0 128 16,0 3 16-16,1 4 0 0,0 0 0 0,-1 0 0 16,-2 0 176-16,4 4 16 0,1 2 16 0,0 1 0 15,3 0-80-15,1 1-16 0,1 5 0 0,1-1 0 0,-2 2 96 0,0 6 16 16,0-1 0-16,0 5 0 0,0 4-32 0,0 0 0 16,-1 4 0-16,-3 0 0 0,0 3-80 0,-3 3-32 15,-2 3 0-15,-2 3 0 0,-2 0-96 0,-3 6 0 16,0-2-128-16,-4 3 192 0,0 0-192 0,-3-4 0 15,0-2 0-15,1-5 0 0,-3-2 0 0,3-12 0 16,-2-6 0-16,6-13 0 16,0 0-944-16,0-11-176 0,6-9-32 0,2-9-16 15,9-13-1152-15,4-2-240 0</inkml:trace>
  <inkml:trace contextRef="#ctx0" brushRef="#br0" timeOffset="28872.05">8318 3534 20959 0,'0'0'1856'0,"0"0"-1472"16,0 0-384-16,0 0 0 0,0 0 2432 0,1 14 432 0,-1-14 80 0,3 17 0 15,-3-17-1920-15,0 15-384 16,3 2-64-16,1 1-32 0,-1-2 480 0,-3 2 80 16,4 1 32-16,3 4 0 0,-3-3 176 0,3 3 32 0,0 0 16 0,3 2 0 15,-2 1-336-15,2 0-80 0,1 5-16 16,0 1 0-16,3 0-464 0,1 4-80 0,2 3-32 0,-3 0 0 16,4-3-128-16,-2 1-32 0,3-3 0 0,-1-3 0 15,-2-4-192-15,0-4 176 0,0-3-176 0,0-6 160 16,-2-5-160-16,-1-4 0 0,4-8 0 0,-2-5 0 15,4-6-240-15,-3-5 32 0,1-6 0 0,1-5 0 16,0-4-48-16,-3-8-16 0,2-4 0 0,-3-1 0 16,-3-3 144-16,0 1 128 0,-4 2-192 0,0 1 192 15,-4 3-160-15,1 4 160 0,-4 4-128 0,-3 3 128 16,2 2 0-16,-5 5 0 0,2 4 0 0,0 0 176 0,1 6-176 16,-4 4-144-16,7 11 144 0,-4-10-208 0,4 10 208 0,0 0 0 15,0 0 0-15,0 0 0 0,-11 7 0 0,1 2 0 16,3 3 0-16,3 6 0 0,1 3 160 0,-1 1 32 15,0 1 0-15,-2 5 0 0,6 1-32 0,0 2 0 16,3-2 0-16,-3 6 0 0,0 1-160 0,3 3 128 16,1 0-128-16,3-3 128 0,0-1-128 0,0 0 0 15,0-2 144-15,4-2-144 0,0-2 128 0,3-1-128 16,-3-3 160-16,3-5-160 0,3-4 0 0,1-2-240 16,4-3 32-16,-1-8-13792 15,7-3-2752-15</inkml:trace>
  <inkml:trace contextRef="#ctx0" brushRef="#br0" timeOffset="29637.09">9430 3377 22463 0,'-3'21'992'0,"3"-3"208"0,0-1-960 0,0 2-240 0,0 2 0 0,-1 0 0 0,1-1 4288 0,-3 6 832 15,-1 0 144-15,4 5 48 0,0 1-3680 0,0 4-736 16,0 1-128-16,0 6-48 0,0 1-96 0,1 1-32 16,2 4 0-16,0-3 0 0,1 0 80 0,-1-3 16 15,1-3 0-15,3-2 0 0,0-9-272 0,-3-1-48 16,3-7-16-16,-4-3 0 0,3-7-352 0,-6-11 144 0,0 0-144 15,0 0 0-15,0 0 0 0,0-11-176 16,0-7 0-16,-2-3 0 0,2-2-16 0,0-4 0 16,0-8 0-16,0-1 0 0,0-3 192 0,0-4 0 0,3-2 0 15,1 1 0-15,3-2 0 0,-3 0 0 0,6 2 0 16,-3-2-128-16,2 0 128 0,0 5 0 0,2 3 0 0,3 3 0 16,2-1 0-16,0 5 0 0,3 3 128 0,-4 6-128 15,3 4 0-15,2 7 0 0,-2 1 0 0,3 7 0 16,-2 5 128-16,2 5 48 0,0 8 16 0,0 6 0 15,0 4 0-15,-3 7 16 0,0 0 0 0,-3 7 0 16,3 0-48-16,-1 1-16 0,-2 2 0 0,2 1 0 16,-6-2-16-16,1-2-128 0,-3-1 192 0,0-6-64 15,-4-6-128-15,-1-6 0 0,-1-8 0 0,-3-12 0 16,0 0 0-16,0 0 0 0,-7-11 0 0,0-7 0 16,0-7 0-16,0-4-272 0,0-4 64 0,0-4 16 15,-1-4 192-15,1-5-192 0,0 3 192 0,0-3-192 0,2 4 192 0,0 2 0 16,1 1 0-16,4 1 0 0,0 5 0 0,3 4 0 15,1 4 0-15,0 4 0 0,3 3 0 0,3 8 0 16,1 1 144-16,0 7-144 0,3 2 256 0,0 4-32 16,0 7-16-16,4 6 0 0,5 4 0 0,0 5 0 15,2 9 0-15,0 0 0 0,2 8-48 0,1 4-16 16,0 6 0-16,0 4 0 0,1 6-144 0,-4 0 160 16,3 0-160-16,-2-2 160 15,2-1-800-15,4-10-176 0,-4-11-16 0</inkml:trace>
  <inkml:trace contextRef="#ctx0" brushRef="#br0" timeOffset="39496.99">18829 4314 11567 0,'14'11'512'0,"-3"0"112"0,0 3-496 0,3-4-128 15,-4 1 0-15,1-4 0 0,0 0 1600 0,-1 0 320 16,-2-3 48-16,-8-4 16 0,11 4 336 0,-11-4 80 16,13 0 16-16,-13 0 0 0,0 0 144 0,0 0 16 15,8-3 16-15,-8 3 0 0,6-8-1232 0,-2-2-240 16,-4-1-48-16,0 0-16 0,0-6-512 0,-4 2-96 15,-2-6-32-15,2 0 0 0,-3-1-224 0,0-4-64 16,-3-1 0-16,2 0 0 0,-3 1-128 0,0-1 192 0,1-1-192 16,-1-4 192-16,-3 0-192 0,3-3 0 0,-3 2 0 0,0-2 0 15,3 3 0-15,-2 3 0 0,1 4 0 0,-1 1 0 16,2 4 0-16,0 6 192 0,0 3-192 0,-3 3 192 16,2 1-16-16,-1 6 0 0,1 1 0 0,0 7 0 15,-1 0 704-15,-1 11 144 0,-2 3 16 0,0 11 16 16,-2 8-160-16,-3 10-16 0,-2 9-16 0,-3 5 0 15,0 6-480-15,-2 5-112 0,-1 3-16 0,-2 7 0 16,-1 7-128-16,0-3-128 0,-1-4 144 0,1-3-144 16,-1-2 144-16,6 1-144 0,-3-3 128 0,2-7-128 15,5-9 0-15,3-10 0 0,2-16 0 0,6-8 0 16,3-10-240-16,6-4 80 0,3-14 16 0,12 0 0 16,4-7-2080-1,9-11-400-15,9-10-96 0</inkml:trace>
  <inkml:trace contextRef="#ctx0" brushRef="#br0" timeOffset="40110.68">17730 4764 18479 0,'0'0'816'0,"-12"2"176"0,12-2-800 0,-11 5-192 16,11-5 0-16,-9 9 0 0,2-2 2240 0,2 5 384 16,1 1 96-16,1 3 16 0,1 1-912 0,2-4-176 15,3 7-48-15,1-2 0 0,1-1-432 0,1 4-80 16,4 0-32-16,3 4 0 0,1-3-256 0,2 6-48 16,0-3-16-16,2 3 0 0,1-2-320 0,4 2-64 15,2-4-16-15,3-2 0 0,1-1-192 0,3-1-144 16,3-4 192-16,-2 1-192 0,5-2 0 0,0-1 0 15,-1-3 0-15,0 1 0 0,-3-3-160 0,-2-2 160 0,0 2-160 0,-2 0 160 16,-2-2 0-16,-2 0 0 0,2 0 0 0,0 2 0 16,0-2 0-16,-3-2 0 0,0-1 0 0,-4-4 0 15,1-2-176-15,-1-5-80 0,1-4-32 0,3-10 0 32,3-11-288-32,4-12-64 0,7-9-16 0</inkml:trace>
  <inkml:trace contextRef="#ctx0" brushRef="#br0" timeOffset="40771.64">19735 3473 11807 0,'0'-15'512'0,"3"5"128"0,0-1-512 0,-3-2-128 0,4 1 0 0,-4-2 0 15,1 0 3184-15,0 0 608 0,1 3 128 0,1-3 32 16,-3 3-1168-16,0 0-224 0,0 1-64 0,0 10 0 16,0-11-928-16,-3-2-192 0,3 5-32 0,0 8-16 15,0 0-560-15,0 0-96 0,-4-11-32 0,4 11 0 16,0 0-416-16,-7-7-96 0,7 7 0 0,-11-6-128 16,11 6 320-16,-17 0-32 0,3 1-16 0,-1 4 0 15,-2 2 256-15,-3 7 48 0,1 4 16 0,-1 3 0 0,-1 5-80 0,-1 5-32 16,1 2 0-16,-3 2 0 15,4 1-64-15,0 2-16 0,2 2 0 0,1-3 0 0,3 2-80 0,3 0 0 16,0 2-16-16,5 0 0 0,5 2 64 0,1-3 16 16,4-2 0-16,6-3 0 0,1-3-224 0,3-7-32 15,4-4-128-15,3 0 192 0,4-7-192 0,3-2-128 16,5-2 128-16,7-3-208 16,-1-4-304-16,2-3-64 0,3-3-16 0,-1-3 0 15,-4-2-944-15,-3-6-176 0,-1-1-32 0,-6-5-16 16,-1 1-1936-16,-3-5-384 0</inkml:trace>
  <inkml:trace contextRef="#ctx0" brushRef="#br0" timeOffset="41354">20202 3527 8287 0,'18'-5'736'0,"2"-1"-592"0,-1-1-144 0,1 0 0 16,-2 0 2352-16,-4 0 432 0,-3-1 96 0,0 1 0 16,-4-3-1136-16,0 2-224 0,-3-3-48 0,-1 4-16 15,-3 7 64-15,1-11 16 0,-1 11 0 0,-1-13 0 16,-2 2-288-16,3 11-48 0,-4-14-16 0,-3 3 0 16,0 0-352-16,0 1-80 0,7 10-16 0,-11-7 0 15,0 3-208-15,11 4-32 0,-14 0-16 0,0 3 0 16,3 1 224-16,-2 0 64 0,1 3 0 0,-2 3 0 0,2 1-192 15,3 6-16-15,2 5-16 0,-2 0 0 0,2 6-224 0,0 0-32 16,0 1-16-16,2 6 0 0,-1 4-80 0,4 4-32 16,-3 1 0-16,5-3 0 0,2 3-160 0,1 2-144 15,-3 0 144-15,2-2-208 0,4-1 208 0,-1-2 0 16,4-8-160-16,1-5 160 0,-2-6 0 0,2-4 0 16,1-4 0-16,0-4 0 0,2-8-144 0,-1-4 144 15,5-5-192-15,-3-4 192 0,4-8-368 0,0-1 48 16,0-8 0-16,-1-1 0 0,-3-2 192 0,-3-1 128 15,-3 0-160-15,-2 0 160 0,-2 3 0 0,-1 0 0 16,-3 2 0-16,-3 2 0 0,-4 0 0 0,3 3 0 0,-3-1 0 16,-3 2 0-16,2 3 0 0,1-1 0 0,-3 3 0 0,2 2 0 15,1 1 0-15,0 0 0 0,0 0 0 0,0 5 0 16,7 8 0-16,-4-11 0 0,4 11 0 0,0 0-144 16,-7-8 144-16,7 8 128 0,0 0-128 0,0 0 176 15,0 0 192-15,0 0 32 0,7 12 16 0,0 6 0 16,-2 0 16-16,5 5 0 0,0 2 0 0,-3 3 0 15,0 6-272-15,-2 0-160 0,1 4 192 0,1 2-192 16,-3 3 160-16,-1-1-160 0,1 0 128 0,-1-6-128 16,1-1 0-16,0-6 0 0,0-7 0 0,2-2 0 31,1-8-1472-31,-2-5-384 0,5-4-80 0,1-7-16 0</inkml:trace>
  <inkml:trace contextRef="#ctx0" brushRef="#br0" timeOffset="41771.96">20971 2074 32831 0,'0'21'1456'16,"3"-7"288"-16,-1-3-1392 0,0 5-352 0,1 4 0 0,-3 4 0 0,2-2 944 0,0 4 112 16,1 4 32-16,-1 2 0 0,3 0-64 0,-1 1-16 0,-1 5 0 15,1 1 0-15,0 4 0 0,1 7 0 0,0 3 0 0,2 4 0 16,0 5-96-16,-1 5-16 0,1-3 0 0,-2 3 0 16,4 1-320-16,0 0-80 0,-2 1-16 0,2 4 0 15,1 0-240-15,-4 4-48 0,6-2-16 0,-1-4 0 16,0-3-176-16,-1-4 0 0,-1-4 144 0,0-7-144 15,-2-4 0-15,0-3 0 0,-3-4 0 0,2-7 0 16,-5-9-192-16,-1-2-48 0,0-5-16 0,-1-5 0 31,-6-4-192-31,7-10-32 0,-10 7-16 0,-4-6 0 0,-1-2-592 0,-6-6-128 0,0-3-32 0,-4-4 0 16,0-5 160-16,-5-6 48 0,-2-6 0 0,0-8 0 16,0-6-112-16,0-8 0 0,4-8-16 0,6-6 0 15,1-4-448-15,4-7-96 0,5-3-16 0</inkml:trace>
  <inkml:trace contextRef="#ctx0" brushRef="#br0" timeOffset="41959.2">20612 2557 31327 0,'0'0'1392'0,"0"0"272"0,0 0-1328 0,0 0-336 16,-4 9 0-16,4-9 0 0,0 14 2448 0,7 2 432 16,2-2 64-16,7 2 32 0,5 0-1376 0,6 0-288 15,7 0-48-15,12 3-16 0,7-5-768 0,7-1-160 16,10-1-16-16,6-5-16 0,6-10-464 0,5-1-80 15,5-8-32-15,-6-1 0 0,2-1 288 0,-6-5-192 16,1 1 192-16,-5-5-160 0,-3-4 160 0,-1-1-128 0,5-2 128 0,-3-4-128 31,-7-3-1264-31,-6-4-240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9:05:2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19777 1017 25743 0,'7'-16'1136'0,"-6"4"240"0,2-1-1104 0,0-1-272 0,-3 0 0 0,1 5 0 0,-1 9 1536 0,0 0 240 16,0 0 48-16,0 0 16 0,-4 14 272 0,1 4 64 15,3 2 16-15,-1 6 0 0,-5 4-576 0,1 2-112 16,-1 4-32-16,-1 2 0 0,0 1-624 0,0 1-128 16,-1 2-16-16,-2 1-16 0,2 3-304 0,1 0-64 0,0 1-16 15,0 2 0-15,0 3-48 0,3 1-16 0,-3 0 0 0,2-2 0 16,0 2 0-16,1 3 0 15,1 1 0-15,1 3 0 0,0 1-48 0,0 3-16 0,2 2 0 0,0 1 0 16,-1 0 64-16,1-3 16 0,1 1 0 0,-1-1 0 0,0-4-128 0,2-2-128 16,0-6 176-16,3-3-176 0,-3-1 224 0,-2-5-64 31,2-1-16-31,3-6 0 0,0-8-144 0,2-2 128 0,1-2-128 16,2-6 128-16,4-4-128 0,0-3 160 0,4-1-160 0,0-3 160 15,7-3-160-15,0-4 0 0,7-4 0 0,0-2 0 16,3-2-240-16,4-2 80 0,4 0 16 0,0-1 0 15,1-1 144-15,2-1-160 0,0 5 160 16,1-2-160-16,2 3 160 0,-2 3 0 0,-1 1 0 0,-4 2 0 16,-2-2 0-16,-2 3 0 0,-6 0 160 0,0 0-160 31,0-3-352-31,-5 3-160 0,-2-1-48 0,1 1-14832 0,4-3-2976 0</inkml:trace>
  <inkml:trace contextRef="#ctx0" brushRef="#br0" timeOffset="941.61">19580 1523 4079 0,'0'0'176'0,"0"0"48"0,0 0-224 0,0 0 0 0,0 0 0 0,0 0 0 0,0 0 5840 0,0 0 1136 16,-3 11 208-16,6 1 48 0,1 1-4272 0,1 1-848 15,0 0-192-15,1 2-16 0,-1-2-400 0,2 1-80 16,2-1-16-16,0 0 0 0,3 0-384 0,-3-3-64 15,2 0-32-15,3-1 0 0,2-3-416 0,0-3-64 16,4 0-32-16,-1-2 0 0,1-4-112 0,1 1-32 16,3-3 0-16,1 1 0 0,0-1-272 0,0-3 0 15,0 0 0-15,3 0 0 16,-2 0 0-16,-1-3 0 0,1 2 0 0,-3 1 0 0,2-3 0 0,-2 3 0 16,2 0 0-16,0 3 0 0,3 1 128 0,-3 3-128 15,3 1 144-15,-3 4-144 0,0-3 0 0,-3 4 0 0,2 0 0 0,-6-2 0 31,-3-2-2464-31,2 3-384 16</inkml:trace>
  <inkml:trace contextRef="#ctx0" brushRef="#br0" timeOffset="1388.94">19683 665 18479 0,'0'0'1648'0,"0"0"-1328"0,0 0-320 0,0 0 0 0,12 4 3680 0,-4 3 672 16,2 1 128-16,1 5 16 16,6 2-2032-16,-4 6-416 0,6 1-64 0,-4 3-32 0,2 2-800 0,-2 2-144 15,-1-1-48-15,1 1 0 0,2-1-384 0,-3-6-64 16,4-1-32-16,0-5 0 0,-4-2-112 0,0-5-32 15,0-4 0-15,4-5 0 0,3-5-160 0,1-4-48 16,3-3 0-16,-2-6 0 0,0 0-128 0,3-3-224 0,1-1 48 0,-2 3 16 16,1-1 160-16,0 1-128 15,2-1 128-15,0 2-128 0,-3 4 128 0,0 0-128 16,-4 0 128-16,0 4-128 16,-3 3-2096-16,0 3-400 0</inkml:trace>
  <inkml:trace contextRef="#ctx0" brushRef="#br0" timeOffset="2463.77">21135 1019 22463 0,'2'-14'992'0,"-2"14"208"0,5-13-960 0,1 1-240 16,1-2 0-16,-1 1 0 0,1-1 1600 0,0 3 256 0,3 4 64 0,-1 0 16 16,-9 7-784-16,13 0-176 0,0 0-16 0,-13 0-16 15,11 9 288-15,3 3 64 0,-3 3 16 0,-3 1 0 0,5 3 160 0,-2 4 48 16,-4 2 0-16,1 3 0 0,2 4-432 0,-3 2-96 15,1 7-16-15,2 2 0 16,-3 6-384-16,1 5-80 0,2 6 0 0,0 7-16 16,-2 1-224-16,-4 5-32 0,-1 3-16 0,0 4 0 0,-2 5 32 0,2 1 0 15,0 6 0-15,-2-1 0 0,-1-3-64 16,0-2-16-16,3-2 0 0,-3-2 0 0,0-4-16 16,0-3 0-16,3-6 0 0,-3-5 0 0,0-7-32 0,0-11 0 15,0-7 0-15,1-7 0 0,2-11 64 0,0-6 16 16,-3-5 0-16,0-10 0 15,0 0-208-15,0 0 0 0,4-14-144 0,-2-10 144 16,3-8-384-16,-1-8 32 0,6-6 0 0,-3-10 0 16,0-5 48-16,1-1 16 0,-1-4 0 0,0-1 0 0,0 1 288 15,2-5-160-15,0-1 160 0,0-2-128 0,3-6 128 0,-1 2-208 16,-1 2 80-16,1-1 128 0,3 0-288 0,-5-2 64 16,2-2 16-16,-1-3 0 0,-1-1 208 0,0 4 0 15,-2 6-160-15,0 3 160 0,0-2-128 0,-3 3 128 0,3 2-160 16,-3 7 160-16,3 3-128 0,-1 9 128 0,-2 7 0 0,0 8-144 15,3 7 144-15,0 7 176 16,3 7-48-16,-2 6 0 0,3 1 80 0,2 7 16 0,-1 3 0 0,1 5 0 16,-2 5 160-16,3 9 48 0,1 10 0 15,3 11 0-15,2 10-128 0,-1 7-32 0,5 6 0 0,1 5 0 16,2 7-96-16,3 1-32 0,2 6 0 0,0 0 0 16,0-3-16-16,2-1-128 0,1-4 192 0,-3-2-64 0,3-2 0 0,1-1 0 15,3 3 0-15,0-1 0 0,-3-3 0 0,3 0 0 16,3-2 0-16,-3-5 0 0,4-7 0 0,-4-3-128 15,-2-3 192-15,-1-5-64 0,-1-2-128 0,-7-8 0 16,1-11 0-16,-8-4 0 0,-3-3 0 0,-3-8 0 0,-2-4 144 16,-1-3-144-16,1-6-144 0,-5-4-112 0,2-2 0 0,-2-4-16 31,2-8-48-31,-3-2-16 0,-3-7 0 0,-1-4 0 16,-2-9 16-16,-1-7 0 0,3-6 0 0,-7-15 0 15,1-8-64-15,-7-12-16 0,2-7 0 0,-2 2 0 31,3 0-48-31,0-3-16 0,2-4 0 0,-2 0 0 0,-3 1-400 16,0 7-80-16,5 5-16 0,-2 1 0 0,4-1-2560 16,-1 3-528-16</inkml:trace>
  <inkml:trace contextRef="#ctx0" brushRef="#br0" timeOffset="3207.51">23316 900 25055 0,'3'25'2224'0,"-6"-8"-1776"0,3 1-448 0,-4 4 0 0,1 4 1696 0,-1 1 256 0,1 3 48 0,2 5 16 16,-1-1-480-16,2 3-112 15,0-1-16-15,2 4 0 16,-1 5-48-16,2-1-16 0,1 5 0 0,0 4 0 0,2 0-160 0,-2 2-32 16,3-2-16-16,0 4 0 0,0 0-400 0,-3 0-80 15,3-1-16-15,0 5 0 0,2 7-128 0,0 1-48 16,1 2 0-16,1 0 0 0,0-2-208 0,3 0-32 0,-3-1-16 0,3-4 0 15,0 0 48-15,0-4 16 0,-1-3 0 0,1-6 0 16,3-5-48-16,-2-10-16 0,-1-7 0 16,3-5 0-16,-4-10-32 0,6-3-16 0,-1-7 0 15,0-5 0-15,0-8-160 0,6-3-272 0,9-6 64 0,3-6 16 32,3-5-288-32,0-2-48 0,-1-3-16 0,-2 0 0 0,3-3 320 0,0 0 64 0,-2 3 16 0,-3 2 0 15,3 0 144-15,2 0 0 0,1 3 128 0,-1 1-128 16,3-4 0-16,-3 3 0 0,-3 1 0 0,1-4-128 0,-3 0 128 15,-6-5 0-15,-3 3 0 0,-5-8 0 16,-1-3-256-16,0-1 16 0,-8-5 16 16,-2 2 0-16,0 1 224 0,-6-3-176 0,-3-2 176 0,-5-4-160 0,-2 2 16 0,-2 0 0 15,-2 2 0-15,-6 1 0 16,-3 2 144-16,-3 5 0 0,-5 5 160 0,-4 5-160 0,-5 6 0 0,-6 4 0 0,0 7 0 16,-3 4 0-16,-4 4 0 0,-6 0 0 0,-3 5 0 0,-5-2 0 15,-3 0 0-15,-8-7 0 16,-13 0 0-16,-2-7 0 0,-6-1-224 0,-6-10 64 0,-3-10 16 0,-12-6 0 31,-7-9-656-31,-1-7-128 16,3-7-32-16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8T19:05:27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19777 1017 25743 0,'7'-16'1136'0,"-6"4"240"0,2-1-1104 0,0-1-272 0,-3 0 0 0,1 5 0 0,-1 9 1536 0,0 0 240 16,0 0 48-16,0 0 16 0,-4 14 272 0,1 4 64 15,3 2 16-15,-1 6 0 0,-5 4-576 0,1 2-112 16,-1 4-32-16,-1 2 0 0,0 1-624 0,0 1-128 16,-1 2-16-16,-2 1-16 0,2 3-304 0,1 0-64 0,0 1-16 15,0 2 0-15,0 3-48 0,3 1-16 0,-3 0 0 0,2-2 0 16,0 2 0-16,1 3 0 15,1 1 0-15,1 3 0 0,0 1-48 0,0 3-16 0,2 2 0 0,0 1 0 16,-1 0 64-16,1-3 16 0,1 1 0 0,-1-1 0 0,0-4-128 0,2-2-128 16,0-6 176-16,3-3-176 0,-3-1 224 0,-2-5-64 31,2-1-16-31,3-6 0 0,0-8-144 0,2-2 128 0,1-2-128 16,2-6 128-16,4-4-128 0,0-3 160 0,4-1-160 0,0-3 160 15,7-3-160-15,0-4 0 0,7-4 0 0,0-2 0 16,3-2-240-16,4-2 80 0,4 0 16 0,0-1 0 15,1-1 144-15,2-1-160 0,0 5 160 16,1-2-160-16,2 3 160 0,-2 3 0 0,-1 1 0 0,-4 2 0 16,-2-2 0-16,-2 3 0 0,-6 0 160 0,0 0-160 31,0-3-352-31,-5 3-160 0,-2-1-48 0,1 1-14832 0,4-3-2976 0</inkml:trace>
  <inkml:trace contextRef="#ctx0" brushRef="#br0" timeOffset="941.61">19580 1523 4079 0,'0'0'176'0,"0"0"48"0,0 0-224 0,0 0 0 0,0 0 0 0,0 0 0 0,0 0 5840 0,0 0 1136 16,-3 11 208-16,6 1 48 0,1 1-4272 0,1 1-848 15,0 0-192-15,1 2-16 0,-1-2-400 0,2 1-80 16,2-1-16-16,0 0 0 0,3 0-384 0,-3-3-64 15,2 0-32-15,3-1 0 0,2-3-416 0,0-3-64 16,4 0-32-16,-1-2 0 0,1-4-112 0,1 1-32 16,3-3 0-16,1 1 0 0,0-1-272 0,0-3 0 15,0 0 0-15,3 0 0 16,-2 0 0-16,-1-3 0 0,1 2 0 0,-3 1 0 0,2-3 0 0,-2 3 0 16,2 0 0-16,0 3 0 0,3 1 128 0,-3 3-128 15,3 1 144-15,-3 4-144 0,0-3 0 0,-3 4 0 0,2 0 0 0,-6-2 0 31,-3-2-2464-31,2 3-384 16</inkml:trace>
  <inkml:trace contextRef="#ctx0" brushRef="#br0" timeOffset="1388.94">19683 665 18479 0,'0'0'1648'0,"0"0"-1328"0,0 0-320 0,0 0 0 0,12 4 3680 0,-4 3 672 16,2 1 128-16,1 5 16 16,6 2-2032-16,-4 6-416 0,6 1-64 0,-4 3-32 0,2 2-800 0,-2 2-144 15,-1-1-48-15,1 1 0 0,2-1-384 0,-3-6-64 16,4-1-32-16,0-5 0 0,-4-2-112 0,0-5-32 15,0-4 0-15,4-5 0 0,3-5-160 0,1-4-48 16,3-3 0-16,-2-6 0 0,0 0-128 0,3-3-224 0,1-1 48 0,-2 3 16 16,1-1 160-16,0 1-128 15,2-1 128-15,0 2-128 0,-3 4 128 0,0 0-128 16,-4 0 128-16,0 4-128 16,-3 3-2096-16,0 3-400 0</inkml:trace>
  <inkml:trace contextRef="#ctx0" brushRef="#br0" timeOffset="2463.77">21135 1019 22463 0,'2'-14'992'0,"-2"14"208"0,5-13-960 0,1 1-240 16,1-2 0-16,-1 1 0 0,1-1 1600 0,0 3 256 0,3 4 64 0,-1 0 16 16,-9 7-784-16,13 0-176 0,0 0-16 0,-13 0-16 15,11 9 288-15,3 3 64 0,-3 3 16 0,-3 1 0 0,5 3 160 0,-2 4 48 16,-4 2 0-16,1 3 0 0,2 4-432 0,-3 2-96 15,1 7-16-15,2 2 0 16,-3 6-384-16,1 5-80 0,2 6 0 0,0 7-16 16,-2 1-224-16,-4 5-32 0,-1 3-16 0,0 4 0 0,-2 5 32 0,2 1 0 15,0 6 0-15,-2-1 0 0,-1-3-64 16,0-2-16-16,3-2 0 0,-3-2 0 0,0-4-16 16,0-3 0-16,3-6 0 0,-3-5 0 0,0-7-32 0,0-11 0 15,0-7 0-15,1-7 0 0,2-11 64 0,0-6 16 16,-3-5 0-16,0-10 0 15,0 0-208-15,0 0 0 0,4-14-144 0,-2-10 144 16,3-8-384-16,-1-8 32 0,6-6 0 0,-3-10 0 16,0-5 48-16,1-1 16 0,-1-4 0 0,0-1 0 0,0 1 288 15,2-5-160-15,0-1 160 0,0-2-128 0,3-6 128 0,-1 2-208 16,-1 2 80-16,1-1 128 0,3 0-288 0,-5-2 64 16,2-2 16-16,-1-3 0 0,-1-1 208 0,0 4 0 15,-2 6-160-15,0 3 160 0,0-2-128 0,-3 3 128 0,3 2-160 16,-3 7 160-16,3 3-128 0,-1 9 128 0,-2 7 0 0,0 8-144 15,3 7 144-15,0 7 176 16,3 7-48-16,-2 6 0 0,3 1 80 0,2 7 16 0,-1 3 0 0,1 5 0 16,-2 5 160-16,3 9 48 0,1 10 0 15,3 11 0-15,2 10-128 0,-1 7-32 0,5 6 0 0,1 5 0 16,2 7-96-16,3 1-32 0,2 6 0 0,0 0 0 16,0-3-16-16,2-1-128 0,1-4 192 0,-3-2-64 0,3-2 0 0,1-1 0 15,3 3 0-15,0-1 0 0,-3-3 0 0,3 0 0 16,3-2 0-16,-3-5 0 0,4-7 0 0,-4-3-128 15,-2-3 192-15,-1-5-64 0,-1-2-128 0,-7-8 0 16,1-11 0-16,-8-4 0 0,-3-3 0 0,-3-8 0 0,-2-4 144 16,-1-3-144-16,1-6-144 0,-5-4-112 0,2-2 0 0,-2-4-16 31,2-8-48-31,-3-2-16 0,-3-7 0 0,-1-4 0 16,-2-9 16-16,-1-7 0 0,3-6 0 0,-7-15 0 15,1-8-64-15,-7-12-16 0,2-7 0 0,-2 2 0 31,3 0-48-31,0-3-16 0,2-4 0 0,-2 0 0 0,-3 1-400 16,0 7-80-16,5 5-16 0,-2 1 0 0,4-1-2560 16,-1 3-528-16</inkml:trace>
  <inkml:trace contextRef="#ctx0" brushRef="#br0" timeOffset="3207.51">23316 900 25055 0,'3'25'2224'0,"-6"-8"-1776"0,3 1-448 0,-4 4 0 0,1 4 1696 0,-1 1 256 0,1 3 48 0,2 5 16 16,-1-1-480-16,2 3-112 15,0-1-16-15,2 4 0 16,-1 5-48-16,2-1-16 0,1 5 0 0,0 4 0 0,2 0-160 0,-2 2-32 16,3-2-16-16,0 4 0 0,0 0-400 0,-3 0-80 15,3-1-16-15,0 5 0 0,2 7-128 0,0 1-48 16,1 2 0-16,1 0 0 0,0-2-208 0,3 0-32 0,-3-1-16 0,3-4 0 15,0 0 48-15,0-4 16 0,-1-3 0 0,1-6 0 16,3-5-48-16,-2-10-16 0,-1-7 0 16,3-5 0-16,-4-10-32 0,6-3-16 0,-1-7 0 15,0-5 0-15,0-8-160 0,6-3-272 0,9-6 64 0,3-6 16 32,3-5-288-32,0-2-48 0,-1-3-16 0,-2 0 0 0,3-3 320 0,0 0 64 0,-2 3 16 0,-3 2 0 15,3 0 144-15,2 0 0 0,1 3 128 0,-1 1-128 16,3-4 0-16,-3 3 0 0,-3 1 0 0,1-4-128 0,-3 0 128 15,-6-5 0-15,-3 3 0 0,-5-8 0 16,-1-3-256-16,0-1 16 0,-8-5 16 16,-2 2 0-16,0 1 224 0,-6-3-176 0,-3-2 176 0,-5-4-160 0,-2 2 16 0,-2 0 0 15,-2 2 0-15,-6 1 0 16,-3 2 144-16,-3 5 0 0,-5 5 160 0,-4 5-160 0,-5 6 0 0,-6 4 0 0,0 7 0 16,-3 4 0-16,-4 4 0 0,-6 0 0 0,-3 5 0 0,-5-2 0 15,-3 0 0-15,-8-7 0 16,-13 0 0-16,-2-7 0 0,-6-1-224 0,-6-10 64 0,-3-10 16 0,-12-6 0 31,-7-9-656-31,-1-7-128 16,3-7-32-16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25:4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6988 3502 4079 0,'0'0'176'0,"0"0"48"0,0 0-224 0,0 0 0 0,0 12 0 0,0-3 0 15,0-9 5152-15,0 14 992 0,0-14 192 0,-3 10 32 16,3-10-4640-16,0 0-912 0,0 0-192 0,0 0-48 0,0 0-384 15,0 0-64-15,0 0-128 0,0 0 176 0,0 0-48 0,-3-14-128 16,3 0 192-16,3-3-64 0,0 2 224 0,1-3 32 0,-1 1 16 0,1 2 0 16,0 1 144-16,3 0 32 0,-4 3 0 0,1 0 0 15,-4 11-64-15,0-10-16 0,0 10 0 0,0-11 0 16,0 11 80-16,0-14 0 16,0 0 16-16,-4 3 0 0,1-6-384 0,0 2-80 15,2-3 0-15,-2-1-128 0,0 3 0 0,2-2 0 0,1-1 0 0,0 1 0 16,0-3 240-16,0 3-16 15,1-3 0-15,2-1 0 0,0 3 96 0,-2 1 32 16,2-1 0-16,0 4 0 0,1 3 160 0,-2 3 16 16,-2 9 16-16,2-10 0 0,-2 10-32 0,0 0-16 15,0 0 0-15,0 0 0 0,0 0-112 0,0 0-32 16,0 0 0-16,0 0 0 0,0 0-176 0,7 10-48 16,-7-10 0-16,5 11 0 0,-3 0 64 0,-2-11 0 0,3 13 0 0,-3-2 0 15,0-11 0-15,0 11 0 0,0-11 0 0,0 9 0 16,0-9-64-16,0 0-128 0,0 0 192 0,0 0-64 15,0 0-128-15,0 0 0 0,0 0 0 0,0 0 0 16,4 9 0-16,-4-9 0 0,0 0 0 0,0 0 0 0,0 0 0 0,7 7 128 16,-7-7-128-16,0 0 128 0,0 0-128 0,7 5 0 15,-7-5 0-15,0 0 0 16,0 0 0-16,0 0 0 0,11 2 0 0,-11-2 0 0,0 0 0 0,0 0 0 0,10 0 0 0,-10 0 0 16,0 0 0-16,8 0 0 0,-8 0 0 0,0 0 0 15,12-4 0-15,-12 4 0 0,12-3 0 0,-1 3 0 16,-2-2 0-16,-9 2 0 0,12-2-192 0,-1 2 192 15,1 2 0-15,-3-2 128 0,2 0 32 0,1 0 0 16,-1 2-160-16,-1-2 0 0,3 3 144 0,0-1-144 16,4 0 192-16,-2 3-48 15,2 0 0-15,1 1 0 0,3-1 48 0,0 2 16 16,0 0 0-16,1 2 0 0,-1 0 112 16,-3-2 0-16,0-3 16 0,0 1 0 0,-1-3-160 0,-2 0-48 0,2-2 0 0,-2 0 0 15,-1-2-128-15,0 2 0 16,-3-2 0-16,3 2 0 0,0 0 0 0,2 2 0 0,-2-2 0 0,-3 3 0 0,1-1 192 15,-1 0 64-15,1 0 16 0,-3 1 0 16,2-1-96-16,1 0-32 0,-4 1 0 0,-8-3 0 16,13 4-144-16,-2 0 128 0,0 1-128 0,0 0 128 15,-1 2-128-15,1-3 128 0,-1 1-128 0,1 1 128 0,3 0-128 0,-3-2 0 16,3-1 0-16,0 1 0 16,-2-2 0-16,1 3 160 0,1-1-160 0,-2 0 160 0,1-1-160 0,-1 0 0 15,1-3 0-15,1 0 0 0,-3 0 0 0,3 0 0 16,-1 0 0-16,1 1 0 15,-1 0 0-15,1 1 128 0,0 1-128 0,0-2 0 16,2 2 0-16,-2 0 0 0,0-2 128 0,-1 2-128 16,-1 0 0-16,2 1 0 0,-1-4 144 0,-1 0-144 15,2-3 128-15,-3 2-128 0,3-1 160 0,-3 1-160 16,-1 1 0-16,1-3 0 0,0 2 0 0,-1-2 0 16,-2 3 0-16,-8 0 0 0,14 0 0 0,-7 0 0 15,3-3 0-15,-10 3 0 0,11 0 0 0,-11 0 0 0,11-1 0 0,-1-2 128 16,1 1-128-16,-11 2 0 0,11-1 128 0,-1 0-128 15,-10 1 0-15,11 0 0 16,0 0 0-16,-3 0 0 0,-8 0 0 0,13 1 0 16,-2 0 0-16,0-1 0 0,-1 0 0 0,1 2 0 0,-2-2 0 0,0 0 0 15,2 0 0-15,-1 0 0 0,1 0 0 0,-4 0 0 16,3 0 0-16,1-2 0 0,-2 1 0 0,0 1 0 16,1-1 0-16,1 1 0 0,-2-3 0 0,2 3 0 0,1 0 0 15,0 0 0-15,-1 3 0 0,3-3 0 0,0 2 0 0,0 0 0 16,-1 1 0-16,0-2 0 0,0 2 0 0,-2-3 144 15,3 0-144-15,0 3 0 0,1-6 0 0,0 3 0 16,2 0 0-16,-2 0 0 0,2 0 0 0,-2 3 0 16,2-3 0-16,1 4 0 0,3-4 0 0,0 3 0 15,1 1 0-15,2-3 0 0,1 2 0 0,2 1 0 16,1 2 0-16,-1-2 0 0,-2 3 0 0,1 0 0 16,-1-3 0-16,0 2 0 0,-4-1 176 0,0 1-176 15,1-1 0-15,-5-2 0 0,1 0 0 16,0-2 0-16,0-1 0 0,0-1 0 0,0-2 0 0,0-1 0 15,0 0 0-15,-1-3-128 0,-1 0 128 0,0-3 0 16,2 2 0-16,-1-4 0 0,-2 3 0 0,-1-1 0 0,0 2 0 0,0 2-160 16,0 2 160-16,-1 0-128 15,-3-2 128-15,1 2 0 0,-2 0 0 0,-9 4 0 0,12-4 0 0,-5 1 0 16,-7 3 128-16,0 0-128 0,8-3 0 0,-8 3 0 16,10-1 0-16,-10 1 0 0,0 0 0 0,0 0 0 15,7-7 0-15,-7 7-128 0,4-7 128 0,-4 7 0 16,5-10 0-16,0 1-128 15,-5 9 128-15,4-11 0 0,-1 2 0 0,-2-3 0 16,2 1 0-16,0-3-128 0,-3 2 128 0,0-1 0 0,0 1 0 0,0-1 0 16,0 1 0-16,-3-1-128 0,3 1 128 0,-3 0 0 15,2 3 0-15,1 9 0 0,0 0 0 0,0-9 0 16,0 9 0-16,0 0 0 0,0 0 0 0,0 0 0 0,0 0 128 0,0 0-128 16,0 0 0-16,0 0 0 0,0 0 0 0,0 0 0 15,0 0 0-15,0 0 0 0,0 0 128 0,0 0-128 16,0 0 0-16,0 0 0 0,0 0 0 0,0 0 128 15,0 0-128-15,-13 0 0 0,13 0-128 0,0 0 128 0,0 0 0 16,0 0 0-16,0 0 0 0,0 0 0 0,0 0 0 0,0 0 0 16,0 0 0-16,0 0 0 0,0 0 0 0,0 0 0 15,0 0 0-15,0 0 0 0,0 0 0 0,0 0 0 16,-4 9 0-16,0 3 0 0,1-1 0 0,1-1 0 16,2 3 0-16,0 1 0 0,0 0 0 0,0 2 0 31,0 0 0-31,0 2 0 0,0 3 144 0,0-5-144 0,0 2 192 0,0 3-192 15,-2 2 0-15,-1-1 0 0,1 2 0 0,2-3 0 16,-2 2 0-16,2 1 0 0,-3-2 0 0,2 2 0 0,1-3 0 0,-3-2 0 16,1 2 0-16,0 0 0 15,-1 0-128-15,1-3 128 0,0 0 0 0,2-2-144 16,0-4 144-16,0-12-192 0,0 0 192 0,0 0-192 16,0 0-1600-16,11-11-320 0,5-10-64 0,10-4 0 0</inkml:trace>
  <inkml:trace contextRef="#ctx0" brushRef="#br0" timeOffset="96739.23">7766 4424 6959 0,'-7'14'624'0,"0"-2"-496"16,3 5-128-16,-3 1 0 0,3 0 2560 0,1 3 480 0,-4 0 96 0,3-2 32 16,1 2-2512-16,0 0-496 15,2-4-160-15,1 1 0 0,1-5 1280 0,2 1 192 16,4-2 16-16,-3-4 16 0,-4-8 304 0,0 0 64 0,11-1 16 0,-11 1 0 16,10-8-608-16,0-1-128 0,1 0-32 0,0 0 0 15,-1 2-240-15,-3 0-48 0,-7 7-16 0,0 0 0 16,0 0-272-16,0 0-48 0,5-7-16 0,-5 7 0 15,0 0-272-15,0 0-48 0,0 0-16 0,0 0 0 16,-8-7-144-16,-2 3 0 0,2-3 0 0,-3 0 0 0,1-4 0 0,3 1 0 16,-3-1-192-16,2-6 192 0,1-1 0 0,-2 0 0 15,2-1 0-15,0 2 0 16,0-1 208-16,1 0-32 0,0 0-16 0,0 1 0 16,1 2 320-16,1 2 64 0,-3 5 16 0,7 8 0 0,-9-12-128 0,9 12-32 15,-9-6 0-15,9 6 0 0,-12-7-16 0,1 1-16 16,11 6 0-16,-12-4 0 0,12 4-240 0,-12-4-128 15,1-1 160-15,11 5-160 0,-14-2 144 0,0 2-144 0,14 0 128 0,-15-3-128 16,3 3 0-16,-1-2 0 16,13 2 0-16,-13 0 0 0,13 0 0 0,-13 0 0 15,13 0 0-15,-13 5 0 0,13-5 144 0,-10 1-144 16,10-1 160-16,-11 6-160 0,11-6 224 0,-11 7-48 0,11-7-16 16,-10 11 0-16,2-4-160 0,8-7 0 0,-7 8 0 0,0 2 0 15,1 0 0-15,2 1 0 0,-3 3 128 0,3-2-128 16,-3 5 0-16,3-3 160 0,1 1-160 0,-1 2 160 15,0 1-160-15,1-3 0 0,0 5 0 0,2-2 0 0,2 2 0 16,2 0 0-16,-3 0 0 0,1-1 0 0,2 0 0 0,0 0 160 16,1 1-32-16,0-1-128 0,2 3 0 0,-1-3 0 15,2-1 0-15,-1 0 0 0,1 0 0 0,0 1 160 16,0 1-160-16,1-2 192 0,-4-1-16 0,2-1 0 16,1 3 0-16,-3-4 0 0,3 2 0 0,0 1 0 15,0-4 0-15,0 1 0 16,-1-1-176-16,-1-4 192 0,2 1-192 0,-3-3 192 15,-4-8-192-15,10 6 0 0,-3-2 0 0,-7-4 0 0,11 0 0 0,-4-4 0 16,1-2 0-16,2-1 0 0,-3-1 0 0,4-6 0 31,-2-1 0-31,3 1 0 0,2-4 0 0,2 1 0 0,-2 0 0 16,1 2 0-16,2-3 0 0,-3 0 0 0,-1-1 0 0,0 5 0 16,0-2 0-16,-2 5 0 0,0-1 0 0,-1 1 0 15,-3-1 0-15,-3 3 0 0,3-2 0 0,-3-3 0 16,-1 0 0-16,-3 3-176 0,0-3 176 0,0 0-128 15,-3 3 128-15,-1-1 0 0,1-1-144 0,-1 1 144 16,0 0 0-16,1 1 0 0,-1 0 0 0,1-3 0 0,-1 0 0 0,1 0 0 16,-1-1 0-16,-3 1 0 0,3 0 0 0,1 0 0 15,-1 0 0-15,1 3 0 0,3 11 0 16,-7-10 0-16,7 10 0 0,0 0 0 16,-9-5-1360-16,0 2-208 0,-2 0-32 0</inkml:trace>
  <inkml:trace contextRef="#ctx0" brushRef="#br0" timeOffset="99129.05">6796 5162 21311 0,'0'0'944'0,"0"0"192"0,0 14-912 0,0-7-224 16,0-7 0-16,0 0 0 0,0 0 1024 0,4 7 144 16,-4-7 48-16,0 0 0 0,8 3-736 0,-8-3-144 15,13 6-16-15,-5-1-16 0,2 2-48 0,-3-3-16 16,-7-4 0-16,11 7 0 0,-4 0-240 0,0 0 0 15,0-3 0-15,-7-4-160 16,11 7 736-16,-4 0 128 0,0-3 48 0,1 3 0 16,2-4 272-16,0 1 64 0,1 1 16 0,0-3 0 15,3 1-592-15,-3 1-128 0,3-1-32 0,0 3 0 16,1-1 32-16,2 2 16 0,-3 4 0 0,4 1 0 0,0-1 176 0,0 3 48 0,1 1 0 0,-1 2 0 16,3-1-48-16,-1 3-16 15,3-1 0-15,0 0 0 0,3 0-240 0,3-1-32 16,3-3-16-16,0 1 0 0,3-4-144 0,1-1-128 0,-1-6 192 0,1-4-192 15,3-4 144-15,0-3-144 0,0-4 0 0,2-3 144 16,1-4-144-16,1-1 0 16,-1 3 0-16,-2-1-176 0,-1 2 304 0,0 4 48 0,-4-2 16 0,-3 5 0 15,-3 3-192-15,-4 3 0 0,-4 2 0 0,-3 4 0 0,-2 1 0 0,-4 4 208 16,-1 1-48-16,-6 1-16 16,-3 0-1904-16,-4 6-384 15,-5-3-80 1</inkml:trace>
  <inkml:trace contextRef="#ctx0" brushRef="#br0" timeOffset="103565.9">7077 5831 2639 0,'0'0'0'0,"-7"11"240"0,-3-4-240 0,10-7 0 16,-9 10 0-16,0-1 0 0,9-9 2432 0,-7 6 432 15,7-6 80-15,0 0 32 0,-8 7-960 0,8-7-192 16,0 0-32-16,0 0-16 0,0 0-672 0,0 0-128 15,0 0-16-15,-1-11-16 0,3-3-176 0,1 5-16 16,-3 9-16-16,7-9 0 0,0 2 304 0,-1 0 64 16,-6 7 16-16,0 0 0 0,0 0-336 0,0 0-64 15,0 0-16-15,0 0 0 0,0 0 48 0,0 0 0 16,0 0 0-16,0 0 0 0,0 0 208 0,0 0 64 0,0 0 0 0,0 0 0 0,0 0-384 16,0 0-64-1,0 0 0-15,-12 0-16 0,12 0-240 0,0 0-32 16,0 0-16-16,-8-5 0 0,8 5-112 0,0 0-32 15,-7-9 0-15,7 9 0 0,0 0 32 0,-4-11 0 16,4 11 0-16,0 0 0 0,0 0 96 0,0 0 32 0,0 0 0 0,0 0 0 16,7-7-64-16,-7 7-16 0,11-7 0 0,0 2 0 15,3-4-208-15,0 1 0 0,6-2 0 0,1-1 0 16,2-1 0-16,2-2-208 0,5-3 32 16,-5 0 16-16,-2 0 160 0,3 2 0 0,-1-3-144 0,0 4 144 0,-3 0 0 0,0 3 0 15,2 4 0-15,-6 3 0 0,0 1 176 0,-1 3-48 16,-2 3-128-16,-1 4 192 0,0-2-64 0,-4 5 0 15,1 1-128-15,0 3 192 0,-4 3 96 0,0 1 16 16,-3 0 0-16,-1 3 0 16,-3-3-96-16,0-2-16 0,-3 0 0 0,-1 2 0 0,-3-4 0 15,3-4 0-15,4-10 0 0,-7 11 0 0,0 0 64 0,7-11 0 16,-10 7 0-16,10-7 0 16,-8 9-256-16,8-9 144 0,0 0-144 0,-7 9 128 15,7-9-128-15,-10 10 0 0,6 1 0 0,-3 0 0 0,3-2 0 0,-3 3 0 16,0 0 0-16,0 1 0 0,-4 1 256 0,-3 0-48 0,1 4 0 0,-2 1 0 15,-7-1-208-15,1 0 0 0,-3 3-144 0,2-6 144 16,0 2 0-16,-4-3 0 0,3-3 0 0,0-3 0 16,0 2-128-16,0-3 128 0,2 0-208 0,1-4 80 15,1 1 128-15,1-1 0 0,7-2 0 0,-3 2-128 16,14-3 128-16,-11 1 0 0,11-1 0 0,-11 6 0 16,11-6 0-16,0 0 0 0,-7 8 0 0,7-8 0 15,0 0 160-15,-3 11-32 0,3-11-128 0,0 0 192 16,4 13-192-16,-4-13 0 0,7 8 0 0,0 2-160 15,-7-10 160-15,7 4-160 0,-7-4 160 0,11 3-160 16,-1-2 160-16,-10-1 0 0,14 3 0 0,-3-3 0 0,-2 3 0 0,0-3 0 16,-9 0 0-16,14 4 0 0,-3-2 0 0,-1 3 0 15,1-3 0-15,1 0 0 0,-1 1 0 0,3 0 0 16,4-2 0-16,3-1 128 0,0-1-128 0,4-1-128 16,3 1 128-16,1 1-192 0,3 0 192 0,3-3 0 15,2 1 0-15,1 0-128 16,-5 2 128-16,5 0 0 0,-2 0-144 0,1 3 144 15,0 1 0-15,0-1 0 0,2 2 0 0,-6 2 0 0,2 0 128 0,0 3-128 16,-3 1 128-16,-3 3-128 0,3 0 0 0,-4 4 0 16,1 3 0-16,3 1-14288 15,3 6-2912-15</inkml:trace>
  <inkml:trace contextRef="#ctx0" brushRef="#br0" timeOffset="107512.16">8301 4903 6959 0,'0'0'624'0,"0"0"-496"0,0 0-128 0,-1 13 0 16,1-13 3520-16,0 0 704 0,0 11 128 0,0-11 16 0,0 0-2832 0,1 10-576 16,-1-10-128-16,0 0 0 0,0 0-384 0,0 0-80 15,0 0-16-15,6 11 0 16,-6-11-352-16,0 0 144 0,0 0-144 0,0 0 0 0,0 0 160 16,0 0-160-16,0 0 128 0,0 0-128 0,4-11 304 0,-1 1-32 15,2-6 0-15,2 1 0 0,3-2-32 0,-2 1-16 16,-1-2 0-16,0-1 0 0,-1 5-224 0,1 1 176 15,-3-3-176-15,0 4 160 0,-1 1-32 0,-2 2 0 0,-1 9 0 0,0-8 0 16,3-1 16-16,-3 9 0 16,0 0 0-16,-3-11 0 15,2 2-144-15,-5 2 0 0,5 0 0 0,-3-2 0 16,-3-1-160-16,0 2-64 0,0-2-16 0,-3 1 0 16,2-3 240-16,1 0 0 0,-6-1 0 0,5-1 0 15,1-1-176-15,0 1 176 0,3 3-192 0,-3-3 192 0,3-3-128 0,-3 3 128 16,4 2 0-16,-1-1 0 0,1 1 0 0,-1-2 0 15,-2 0 0-15,5-1 0 0,-2 1 0 0,2 1 0 16,1 13 0-16,-3-15 0 0,-1 1 0 0,1 0 0 0,0 0 0 0,2 0 0 16,1 1 0-16,-3 0 0 0,3-4 0 0,-3 1 0 15,6 3 0-15,-3-1 0 0,3 2 0 0,-2-2 0 16,2 3 304-16,-3-1 64 0,3 1 16 0,-2 0 0 16,2-1 576-16,-3 12 128 0,0 0 32 0,0 0 0 0,0-9-48 0,0 9-16 15,0 0 0-15,0 0 0 0,0 0-96 0,0 0 0 16,0 0-16-16,0 0 0 0,0 0-416 0,0 0-80 15,0 0 0-15,3 9-16 0,-3-9-192 0,4 12-48 16,-4-12 0-16,1 9 0 0,-1-9-64 0,0 0 0 16,0 11-128-16,0-11 192 0,-1 9 32 0,1-9 0 15,0 12 0-15,-3-1 0 16,2-2 144-16,1 3 16 0,0 1 16 0,0 1 0 16,0 3-144-16,0-3-16 0,0 1-16 0,0 2 0 15,0-2-224-15,1 6 0 0,2 0 0 0,-3 1 0 0,3 6 144 0,-2-3-144 16,2-3 128-16,-3 5-128 0,1 2 176 0,-1 3-48 15,0 0-128-15,0 0 192 0,0 0-32 0,-1 0-16 16,1 0 0-16,0 0 0 0,1-2-144 0,2-2 0 16,0-6-160-16,-2-4 160 0,5-4-144 0,-2-4 144 15,-4-10-128-15,11 0 128 16,0-7-496-16,2-3-16 0,-2-4 0 0,3-1 0 16,-2-6-640-16,1-2-128 0,-6 3-16 0,0-3-16 15,-3-3-2592-15,-4 6-528 0</inkml:trace>
  <inkml:trace contextRef="#ctx0" brushRef="#br0" timeOffset="107924.6">8004 4500 5407 0,'0'0'480'0,"0"0"-480"0,0 0 0 0,0 0 0 0,0 0 2816 0,0 0 448 0,0 0 112 0,-4-8 16 15,4 8-1824-15,1-14-352 16,4 3-80-16,2-3-16 0,2-3-176 0,5 2-48 0,0-2 0 0,4-1 0 15,3-2-144-15,2 1-48 0,-1-1 0 0,-1 2 0 16,-3 2-96-16,0 4-32 0,1 5 0 0,0 2 0 16,-4 4 432-16,-1 2 80 0,0 6 0 0,0 1 16 15,0 3 112-15,0 1 0 16,1 1 16-16,2 1 0 0,1 2-576 0,4-2-112 16,2-3-32-16,5-1 0 0,3-6-256 0,0 0-64 15,4-1-16-15,-1-2 0 0,-1-1-176 0,1-1 0 0,-3-2-160 0,-3 2 160 16,2-2 0-16,-2-1 0 0,0-2 0 0,-1 2 0 31,-4 0-1088-15,1 4-128-16</inkml:trace>
  <inkml:trace contextRef="#ctx0" brushRef="#br0" timeOffset="108632.78">9107 4093 5407 0,'0'0'240'0,"-7"-9"48"0,1 0-288 0,1-2 0 15,1 0 0-15,-1 1 0 0,3-4 2832 0,-3 3 512 0,3 0 112 0,-1-2 0 16,3 13-1936-16,-4-8-400 0,4 8-80 0,0 0-16 16,0 0 256-16,0 0 32 0,0 0 16 0,0 0 0 0,0 0 432 0,0 0 96 15,0 0 0-15,0 0 16 0,0 0-560 0,0 0-112 16,0 0-32-16,-7 7 0 0,7-7-432 0,-2 11-96 16,-1-4 0-16,3 4-16 0,0 3-48 15,0 0-16-15,0 0 0 0,0 0 0 0,0 4 80 0,0 4 32 16,0 2 0-16,-2 3 0 0,0 0-160 0,0 8-48 15,-3 2 0-15,1 2 0 16,-1 0-176-16,0 7-32 0,-2 4-16 0,0-3 0 16,0 2 112-16,1-2 32 0,-1-1 0 0,0 0 0 15,0-4-384-15,5-1 0 0,2-2 0 0,0-7 0 16,0-5 0-16,2-7 0 0,0-3 0 0,-2-17 0 16,0 0-256-16,0 0 16 0,5-11 16 0,4-8 0 15,0-7-2528 1,7-7-512-16</inkml:trace>
  <inkml:trace contextRef="#ctx0" brushRef="#br0" timeOffset="111871.59">6797 5169 8287 0,'0'0'736'0,"-14"0"-592"16,0-3-144-16,2 2 0 0,-2 1 4672 0,14 0 896 16,-12 0 176-16,12 0 32 0,0 0-3840 0,0 0-768 15,0 0-144-15,-7 11-48 0,7-11 48 0,0 0 16 16,7 9 0-16,2-2 0 0,1 2-80 0,1-2-32 16,-2-3 0-16,4 1 0 15,1-4-336-15,0-1-64 0,0-1-16 0,-3-1 0 16,0 2 176-16,-1-4 16 0,-2 1 16 0,-1-1 0 0,0-1 32 0,0 0 0 15,-7 5 0-15,6-4 0 16,-2-3-304-16,-4 7-64 0,4-7-16 0,-4 7 0 0,4-11-224 0,-1 4-144 16,-3 7 192-16,4-7-192 0,2 0 0 0,-6 7 0 15,4-4 0-15,-4 4 0 16,4-7 0-16,2 1 0 0,2 2 0 0,-4 0 0 16,2-3 0-16,1 3 0 0,0 1 144 0,1 0-144 15,2 2 160-15,-3-3-160 0,-7 4 160 0,11-3-160 0,-3-4 128 0,2 3-128 16,-1-6 0-16,-2 3 144 0,-1 0-144 0,0 0 0 15,0-1 0-15,-1 1 128 0,-1 0-128 0,-4 7 0 16,3-10 0-16,4 6-176 0,0 0 176 0,-1-2 0 0,1 5 0 0,0-2 0 16,2 2 0-16,0 2 0 15,1 2 128-15,1-2-128 0,3 2 0 0,0 0 0 16,1 1-160-16,2-1 160 0,-2-2 0 0,2 2 0 16,-3 0 0-16,1-2 0 0,2 2 0 0,-3-6 0 0,1 3 0 0,2 0 0 15,1 0 0-15,-3 0 0 0,2 0 128 0,-3 0-128 0,4 3 0 0,-4-3 0 16,0 1 0-16,-2 2 0 0,1 0 0 0,2 1 0 15,-1 0-128-15,-3 2 128 16,3 1 0-16,-3 0 0 0,3-2 0 0,0 2 0 0,0 0 0 16,-3 0 0-16,3-1 0 0,0-1 0 0,0 1 0 0,-3-2 0 0,3 0 0 0,-3 0 0 15,3 2 0-15,-2-3 0 0,2 1 0 0,-1 0 0 16,0-4 0 0,4 0 0-16,-3 0 0 0,4 3 0 0,0-2 0 0,-1 2 0 15,2-3 128-15,1 3-128 0,2-6 0 0,-1 3 0 16,1-3 0-16,2 2 0 0,-2-2 0 0,0 3 0 0,2-3 0 0,-2 2 0 15,2-3 0-15,-1 1 0 0,-3 3 0 0,3-3 0 16,5 2 0-16,-3-1 0 0,-2 1 0 0,2-2 0 16,1 2 0-16,0 1 176 0,5 1-48 0,1 2-128 15,1-3 0-15,5 0 0 0,-2 0 0 16,3 0 0-16,0-3 0 0,2 2 0 16,-2 1 0-16,0 0 0 0,0 0 0 0,-3 0 0 15,-1-3 0-15,1 3 0 0,2 3 144 0,2-2-144 16,2 2 0-16,1-2 144 0,0-1-144 0,-1 0 0 15,1 0-160-15,-4 0 160 0,0 0 0 0,-2 2 0 16,-2-1 0-16,-3-1 0 0,0 0 0 0,-3 0 0 16,-4 3 0-16,0-3 0 0,-1-3 0 0,-2 2 0 0,-1-1 0 15,-1 1 0-15,-1 1 0 0,-1 0 128 0,-4 3-128 0,2-3 0 16,-5-3 0-16,0-1-176 0,-1-6 0 0,-3-1 0 16,0-3-2592-16,-5-1-528 0</inkml:trace>
  <inkml:trace contextRef="#ctx0" brushRef="#br0" timeOffset="152345.51">18215 8258 2639 0,'0'-14'240'0,"0"-3"-240"0,0-2 0 0,-4-1 0 16,1 1 4768-16,-1-2 912 15,2-2 176-15,-5 2 32 0,2 2-2864 0,-2 1-576 16,2 3-112-16,-1-2-32 0,3 3-80 0,-4 1-32 16,3 2 0-16,4 11 0 0,-9-10-848 0,2 3-160 15,7 7-32-15,-9-4-16 0,9 4-640 0,0 0-128 16,-14-5-32-16,14 5 0 0,0 0 64 0,-14 2 16 16,3-2 0-16,11 0 0 0,-12 0-96 0,-1 0-32 15,1 0 0-15,-1 0 0 0,0 0 32 0,1 0 16 0,-2 0 0 0,-3-2 0 16,2 0 176-16,-3-2 16 0,-3 1 16 0,3 1 0 15,-2-3-176-15,1 3-48 0,-2 0 0 0,-2 2 0 16,3 0-320-16,-1 0 0 0,-2 4 0 0,2-1 128 16,1 4-128-16,-1-1 0 0,3 3 128 0,-3 0-128 15,2 3 0-15,6-1 0 0,1 3 0 0,1 0 0 16,1-1 0-16,6 4 0 0,0 1 0 0,1 3 0 0,6 0 0 0,1-1 0 16,0 4 0-16,3 3 0 0,3-5 0 0,1 3 0 15,1 0 0-15,1 3 0 16,4 0 0-16,-1-2 0 0,-3 2 0 0,1 1 0 0,5 2 0 0,-4-4 0 0,2-2 0 0,-3-2 0 15,-6-6 0-15,-1 0 0 0,0-3-160 16,-4-2 160 15,-3-12-2032-31,0 0-288 0,0 0-64 0,0 0-16 0,0 0-2800 0,0 0-560 0,-6 5-128 0,0-5 0 16,-3 0 2784-16,2-5 560 0,-4 3 112 0</inkml:trace>
  <inkml:trace contextRef="#ctx0" brushRef="#br0" timeOffset="152655.04">17393 8447 37663 0,'21'18'1664'0,"-7"-4"352"0,0-2-1616 0,0 0-400 15,1 1 0-15,-5-2 0 0,1-3 2688 0,0 0 464 0,-1-1 96 0,1-2 16 16,-4-3-2560-16,4-2-496 15,0-2-208-15,6-3 176 16,-4-6-480-16,3-1-80 0,1-4-32 0,3-2 0 16,-4-3 96-16,2 1 0 0,3-1 16 0,-3 1 0 0,3-1 544 0,-3 0 96 15,2 3 32-15,1 1 0 0,0 5 160 0,0 1 48 16,0 4 0-16,1 1 0 0,2 2-128 0,2 0-32 16,2 0 0-16,-3 2 0 0,0 1-416 0,-4 1 0 0,0 0-144 0,-3-3 144 31,-3 2-848-31,-3-1-64 0,-3 1-16 0,-9 1 0 15,0 0-3072-15,0 0-608 0,-7-11-128 0</inkml:trace>
  <inkml:trace contextRef="#ctx0" brushRef="#br0" timeOffset="153067.47">18094 8366 1311 0,'22'13'128'0,"4"1"-128"0,1-3 0 0,-1-3 0 15,-1-1 2912-15,-3-1 560 0,-3-2 112 0,1-4 32 16,-1-3-1920-16,-3 2-384 0,-2 1-80 0,-3-3-16 16,0 3 1504-16,-11 0 288 15,10-4 64-15,-10 4 16 0,8-3-144 0,-8 3-48 16,0 0 0-16,0 0 0 0,0 0-1520 0,0 0-304 16,0 0-64-16,0 0-16 0,0 0-592 0,-15-4-112 15,-3 0-32-15,1 4 0 0,17 0-256 0,-20 4 0 16,1 3 0-16,1 0 0 0,3 1 272 0,1 2-48 15,0-3-16-15,2 1 0 0,12-8-208 0,-11 13 0 0,11-13 0 0,-7 13 0 16,7-2 160-16,0-2-160 0,5 1 160 0,-1-3-160 16,7 2 320-16,1 0-48 15,2-2 0-15,2-1 0 0,-2-1-128 0,4 2-16 0,4-4-128 0,-1 1 192 16,0-4 0-16,-3 0-16 0,3-4 0 0,-6-1 0 0,5-2 16 0,-5-2 16 0,-1-5 0 0,-3 0 0 31,0-2-400-31,-1-4-64 0,-6-1-32 0,-1-2 0 16,-3 0 112-16,-4 2 32 0,-3 2 0 0,-3 2 0 15,-1 2 0-15,0 2 0 0,-3 2 0 0,-3 3 0 16,2-1-80-16,-3 4-16 0,0-1 0 0,1 5 0 31,2-2-2096-31,-2 6-416 0,17-3-96 0,-18 7-16 0</inkml:trace>
  <inkml:trace contextRef="#ctx0" brushRef="#br0" timeOffset="153607.72">18678 8311 20959 0,'9'12'928'0,"-2"-2"192"0,0-3-896 0,1 4-224 0,-2 3 0 0,-2 0 0 0,0 0 5168 0,1 0 976 16,2 4 208-16,-2 2 48 0,-1 0-4864 0,0 1-960 0,3 0-192 15,-1-3-32-15,-2 0-352 0,-2-1 0 16,3-1 0-16,2-3 0 0,-6-4 0 0,-1-9 0 16,0 0 0-16,0 0 0 15,0 0 192-15,0 0-16 0,0 0-16 0,0 0 0 16,0 0 352-16,0 0 64 0,0 0 0 0,0 0 16 0,0 0 32 0,0 0 0 16,0 0 0-16,0 0 0 0,0 0-256 0,-4-9-48 15,4 9-16-15,-4-11 0 0,-1 2-96 0,5 9-16 0,-5-12 0 0,4 1 0 31,-2-3-48-31,3 0-16 0,0-1 0 0,3-2 0 0,-3-5-128 0,4-2 0 16,0-4 0-16,1-1 128 0,4 0-128 0,-2-2 0 16,0 2 0-16,3 0-176 0,1 1-48 0,0 4-16 15,0 2 0-15,3 4 0 16,-4 4-304-16,2 4-64 0,2 4-16 0,-1 4 0 16,-13 2-1616-16,18 7-336 0,-6 2-64 0</inkml:trace>
  <inkml:trace contextRef="#ctx0" brushRef="#br0" timeOffset="154446.13">19428 7901 12383 0,'0'0'1088'0,"0"0"-864"15,0 0-224-15,0 0 0 0,0 0 7760 0,0 0 1520 0,0 0 288 0,0 0 64 16,0 0-7408-16,0 0-1488 0,3 13-288 0,-3-2-64 16,0-11-240-16,3 14-144 0,1-2 192 0,3 1-192 15,0-1 0-15,0 2 0 16,-1 2 0-16,0-3-144 0,1 1-48 0,0-2-16 0,0-3 0 0,-1 2 0 31,-6-11-304-31,6 9-64 0,-6-9-16 0,0 0 0 0,0 0-3440 0,0 0-672 0</inkml:trace>
  <inkml:trace contextRef="#ctx0" brushRef="#br0" timeOffset="154705.12">19517 7682 31727 0,'6'7'2816'0,"0"3"-2240"15,-1 0-576-15,-1-2 0 0,-4-8 2240 0,5 10 320 0,0 1 80 0,-3 3 16 16,0-2-2144-16,3 4-512 0,-3 0 0 0,1 4 0 31,1 2-256-31,0 1-128 0,-4 0-32 0,5 2 0 0,2-1-288 0,-2 0-48 0,2-1-16 0,-1-4 0 16,1-3 192-16,-2-3 48 0,-1-3 0 0,-4-10-15392 15</inkml:trace>
  <inkml:trace contextRef="#ctx0" brushRef="#br0" timeOffset="155185.88">19898 8202 15599 0,'8'13'1392'0,"2"-1"-1120"15,1 1-272-15,-1-1 0 0,-3 1 7728 0,0-2 1488 16,0-1 288-16,-3 1 64 0,3 1-7712 0,-3 1-1536 16,1-2-320-16,0 0 0 0,6 3 0 0,0 0 0 0,3 0-144 0,-3-1 144 31,1 3-512-31,-3-2-16 0,5 2-16 0,0 0 0 0,-1 2 416 0,-1-2 128 0,2 0 0 0,-3-2 0 15,3 2-192-15,-1 0 192 0,-3-2-192 0,-1-1 192 16,-2 1-576 0,2-2 0-16,1 0 0 0,-10-12-13088 0,1 9-2624 0</inkml:trace>
  <inkml:trace contextRef="#ctx0" brushRef="#br0" timeOffset="155504">20226 8124 15599 0,'21'17'688'0,"-10"-8"144"0,3 3-656 0,-7-1-176 15,-2 0 0-15,-3-1 0 16,-2-10 7504-16,0 0 1472 0,-7 11 304 0,-3 0 48 15,-1-1-7472-15,0 1-1472 0,-3 0-384 0,0 3 0 0,0-4 0 0,-3 2 0 16,2 2 0-16,-1 3 0 0,2-2-144 0,-2 6 0 0,2-3 0 0,-2 6 0 31,2-2 144-31,1 3 0 0,1 0 0 0,1 1 0 16,-3-3 0-16,0 2 0 0,-1-4 0 0,2 2 0 0,2-1-160 0,0 2-48 16,0-5-16-16,-3 1 0 15,3-2-1072-15,1-4-224 0,-1-3-32 0,1-3-11696 16,2-1-2320-16</inkml:trace>
  <inkml:trace contextRef="#ctx0" brushRef="#br0" timeOffset="156375.31">20539 7848 10991 0,'0'11'976'0,"4"0"-784"0,-4-11-192 0,3 14 0 16,1-4 4688-16,-4-10 896 16,0 0 176-16,0 0 48 0,0 0-4272 0,0 11-864 15,0-11-160-15,0 0-48 0,0 0-288 0,0 0-176 16,0 0 192-16,0 0-192 0,3 11 0 0,-3-11 0 15,7 10 0-15,-3 1 0 0,-4-11 176 0,0 0-176 16,7 11 160-16,-2-4-160 0,-5-7 464 0,2 11 0 16,3 1 0-16,-5-1 0 0,0 1-320 0,0-1-144 15,-5 3 128-15,3 0-128 0,-1-1 192 0,-3 4-64 0,-1 1 0 0,-3 3 0 16,6-5-128-16,-3 4 192 0,-4 1-192 0,1-3 192 16,-1 0-512-16,0-1-80 0,1-2-32 0,6-1-15552 15</inkml:trace>
  <inkml:trace contextRef="#ctx0" brushRef="#br0" timeOffset="156574.34">20949 7799 4079 0,'0'0'368'0,"0"0"-368"0,0 0 0 0,0 0 0 0,0 0 5248 0,0 0 960 16,0 0 208-16,0 0-11520 15,0 0-2304-15</inkml:trace>
  <inkml:trace contextRef="#ctx0" brushRef="#br0" timeOffset="156741.51">20882 7824 31327 0,'0'0'1392'0,"0"0"272"0,0 0-1328 0,0 0-336 0,0 0 0 0,7 10 0 0,-3 0 1376 0,2 1 208 15,-2 2 32-15,-1 0 16 0,3 4-960 0,-4 1-192 16,1 0-32-16,1 3-16 0,-1 2 48 0,1 0 16 0,-1 2 0 0,-3 1 0 0,0-1-304 0,0 0-48 16,0 0-16-16,-3 0 0 0,-1-1 32 0,1 1 0 15,-1-4 0-15,-3 1 0 0,0-7-400 0,-3 2-80 16,-2-3 0-16</inkml:trace>
  <inkml:trace contextRef="#ctx0" brushRef="#br0" timeOffset="177856.39">8496 5603 18191 0,'0'0'800'0,"0"0"176"0,0 0-784 0,0 0-192 0,0 0 0 0,0 0 0 0,0 0 832 0,0 0 112 16,0 0 16-16,0 0 16 0,0 0-288 0,0 0-64 0,11-3-16 0,-1-1 0 16,1 1-224-16,0 3-32 0,-1 0-16 0,1 0 0 15,-2 0-336-15,1 0 0 0,-1-3 0 0,2 2-128 16,-2 1 656-16,-9 0 144 16,12-3 32-16,-3 0 0 0,-9 3 320 0,9-4 80 0,3 0 16 0,-12 4 0 15,7-7-288 1,0 0-48-16,-7 7-16 0,7-7 0 15,-7 7-80-15,6-4-32 0,-6 4 0 0,7-7 0 0,-7 7-272 0,0 0-48 16,0 0-16-16,0 0 0 0,12 0 64 0,-12 0 0 16,0 0 0-16,0 0 0 0,4 8 112 0,-4-8 16 15,3 11 16-15,-3-11 0 0,-3 13-368 0,3-2-160 16,0-11 128-16,-3 14-128 0,-1-3 192 0,4-11-32 16,-4 10-16-16,-3 1 0 0,2 0-144 0,-1 0 192 15,3 2-192-15,-4 2 192 0,0 2-192 0,-2 2 160 0,0 5-160 0,-1-3 160 16,-1 3 16-16,0 2 0 0,-5 5 0 0,2 2 0 15,0 4-48-15,0-4 0 0,1 2 0 0,1 0 0 0,-2-6 16 0,5-1 0 32,3 0 0-32,0-6 0 0,2-1-144 0,2-7 0 0,0-2 0 0,2-12 0 31,0 0-480-31,11 6 32 0,-1-9 0 0,5-1-12288 16,-1-7-2432-16</inkml:trace>
  <inkml:trace contextRef="#ctx0" brushRef="#br0" timeOffset="178248.24">8361 5753 17039 0,'0'0'1520'0,"0"0"-1216"16,4 7-304-16,2 7 0 0,-1-1 3008 0,1 3 528 0,-2 1 112 0,0 1 32 15,3 0-1776-15,3-4-368 16,1 0-64-16,3-3 0 0,0 1-480 0,6-5-96 16,3-5 0-16,7-3-16 0,4-3-544 0,5-3-96 0,2-2-32 0,3-2 0 15,0-3-208-15,2 0-256 0,-3 3 48 0,0 1 16 16,3 2 192-16,2 1 0 0,0 4 144 0,0-2-144 16,-2-1 0-16,-3 3 0 15,-1 3 0-15</inkml:trace>
  <inkml:trace contextRef="#ctx0" brushRef="#br0" timeOffset="179314.66">9206 5373 30975 0,'0'0'1376'0,"-14"10"288"0,3-2-1344 0,1-1-320 0,2-2 0 0,1 2 0 16,-3 0 1280-16,2 2 176 0,1-1 32 0,0 2 16 15,0 1-768-15,2 2-160 0,5 0-16 0,-2 3-16 16,-3-1-160-16,5 2-48 0,0-2 0 0,2 2 0 15,1-3-336-15,1 0 144 0,1-3-144 0,0 0 0 0,-1-4 288 0,-4-7-48 32,0 0-16-32,7 8 0 0,-7-8-224 0,0 0 0 15,0 0 0-15,0 0 0 0,0 0 0 0,0 0 0 0,0 0-144 0,0 0 144 16,0 0-128-16,7-5 128 0,0-2 0 0,-7 7-144 16,11-6 144-16,-1 2 0 0,1 1 0 0,3 2 128 15,-3-3-128-15,3 1 0 0,1 0 0 0,5-1 128 16,2 0-128-16,3-3 0 0,0 1 128 0,3 1-128 15,4-1 144-15,0 2-144 0,0-3 192 0,0 3-192 0,0 4 0 0,0 0 0 16,2 4 0-16,-2 3 0 0,0 0 128 0,-4 3 0 16,-3 5 16-16,-1-1 0 0,-6 4 240 0,-3 0 32 15,2 3 16-15,-6 0 0 0,-3 4 0 0,-2 2 0 16,-6 0 0-16,-7 5 0 0,-3 3-304 0,-4 4-128 16,-4 0 0-16,-4 5 128 0,-3-1-128 0,-3 3 128 0,-4-7-128 15,0-4 128-15,0-3-128 0,-3-3 0 16,1-4 0-16,2-4 0 0,0-6 0 0,2-4-176 15,-1-5 176-15,0-6-192 0,2-6-80 0,1-2-32 0,3-4 0 0,3-4 0 16,2-2-96-16,8-6-32 16,-2-1 0-16,4 0 0 0,3 3-3936 0,3-3-800 0</inkml:trace>
  <inkml:trace contextRef="#ctx0" brushRef="#br0" timeOffset="179817.13">9087 5447 5407 0,'-9'-24'240'0,"2"11"48"0,4-1-288 0,1 2 0 0,-2-2 0 0,4 3 0 0,0 2 2960 0,0 9 544 16,0 0 96-16,0 0 32 16,0 0-1440-16,0 0-272 0,0 0-64 0,0 0-16 15,11 7-96-15,-4-2-16 0,2 3 0 0,0 0 0 0,-2 1-320 16,2 0-80-16,1-2-16 0,-2 5 0 0,2-5-368 0,1-1-80 15,3 1-16-15,-3-1 0 0,1-3-480 0,4 0-112 16,-2-1 0-16,-3-2-16 0,0-2-240 0,2-3 0 0,-1 3 0 0,1-4 0 16,-1 0 0-16,1 4 0 15,-2-7 0-15,-3 4 0 0,2-2 0 0,0 0 0 0,-3-2 128 0,4 3-128 0,0-6 0 0,-1 5 0 16,1-2-176-16,3-1 176 0,-3-1 0 0,3 0 0 16,4-1 0-16,0 1 0 15,0-3 0-15,3 0 0 16,2 3 224-16,0-1-64 0,2 1-160 0,2 2 192 0,4-1-192 0,-5 2 192 15,1-4-192-15,-1 5 0 0,2 2 0 0,-6 1 0 16,2 0 144-16,-3 1 48 0,-2-1 16 0,-1 1 0 16,-1 0-208-16,-7-1 0 0,-2 2 0 0</inkml:trace>
  <inkml:trace contextRef="#ctx0" brushRef="#br0" timeOffset="-209336.93">11187 4169 18479 0,'-7'9'1648'0,"0"0"-1328"0,7-9-320 0,0 0 0 16,0 0 3760-16,0 0 672 16,0 0 144-16,0 0 32 0,0 0-3264 0,7 14-640 0,-3 0-128 0,-1 2-16 15,-3-2-208-15,1 6-32 0,2 1-16 0,-3 2 0 0,0 4 192 0,0 1 32 16,-4-3 16-16,1 0 0 0,-1 4 224 0,1-1 32 15,-1-4 16-15,0 2 0 0,2 2-512 0,1 0-112 16,1 1 0-16,0 0-16 0,0 2-176 0,0 1-256 31,0 0 64-31,0-2 16 0,0-3 176 0,0 1 0 0,0 2 0 0,0-1 0 16,0 1 0-16,0 0 0 0,0-1 0 0,0-1 0 16,0 0 0-16,0-2-128 0,0-1 128 0,-3 0-128 15,3-1 128-15,0-2-160 0,3-3 160 0,-2-3-160 31,5-6-368-31,-6-10-80 0,0 0-16 0,11 4-17648 0</inkml:trace>
  <inkml:trace contextRef="#ctx0" brushRef="#br0" timeOffset="-208800.19">10522 5415 2639 0,'-20'15'0'0,"6"-4"240"16,2 2-240-16,1-2 0 0,-1-4 0 0,4 0 0 0,8-7 7040 0,0 0 1344 16,0 0 288-16,0 0 48 15,11-3-6672-15,3-1-1344 0,4-2-272 0,9-2-48 16,8-1-176-16,0 0-16 0,4-3-16 0,1 0 0 16,9-2 144-16,1 1 16 0,7 1 16 0,-3-1 0 0,2-5-80 0,1 2-16 15,2-3 0-15,-1 1 0 0,-3 0-256 0,2 0 0 0,-3 1 0 16,-2-5 0-16,-2-2 0 0,-4-1 0 0,-3 0 0 0,-2 0 0 31,-4 3-1296-31,-5 2-224 0,-5 2-32 0,-3 3-8816 16,-5-3-1744-16</inkml:trace>
  <inkml:trace contextRef="#ctx0" brushRef="#br0" timeOffset="-208326.18">10813 5373 29135 0,'0'12'1280'0,"0"-12"288"0,4 11-1248 0,2-2-320 0,2 1 0 0,-1-3 0 0,3 4 384 0,-4-3 0 0,-1 5 16 0,-1 1 0 15,-1 4-144-15,-1 0-48 0,-2 3 0 0,-2 4 0 16,-5 0 32-16,0 1 0 16,-4-1 0-16,1 2 0 0,1 2-240 0,0-1 0 15,-2-3 128-15,4 0-128 0,0 0 448 0,0-4 32 16,0 2 16-16,0-3 0 0,3-1-160 0,4-6-16 16,0-3-16-16,0-10 0 0,8 4-304 0,9-4 160 15,4-9-160-15,8-3 128 0,3-6-128 0,7-7-192 16,7-3 32-16,7-6 16 0,6-3 144 0,1 4 0 0,1 5 0 15,-1 0 0 1,0 0-3088-16,-8 6-688 0,-4-2-144 0</inkml:trace>
  <inkml:trace contextRef="#ctx0" brushRef="#br0" timeOffset="-207874.46">11163 5362 15599 0,'0'0'1392'0,"0"0"-1120"16,10 9-272-16,-3 0 0 0,1-4 1904 0,-1 4 320 0,3-2 64 0,-3 0 16 16,0 4-1072-16,0 0-208 0,0-1-32 0,4 1-16 15,3 0 224-15,1 1 32 0,3 4 16 0,0-5 0 0,3 0-304 0,0 3-64 16,2 3-16-16,-3-2 0 0,1 3-32 15,-3 2-16-15,-1-1 0 0,-6 2 0 0,1 3 192 0,-8 5 32 16,-4 0 16-16,-4 8 0 0,-8 2-176 0,-6 7-48 31,-1 4 0-31,-4 3 0 0,-4 3-448 0,-3-6-112 0,-2-4-16 0,0-3 0 16,3-4-256-16,1-7 0 0,4-6 0 0,5-6 0 0,2-7-128 0,6-8-96 16,11-5-16-16,-4-14-13136 15,8-11-2640-15</inkml:trace>
  <inkml:trace contextRef="#ctx0" brushRef="#br0" timeOffset="-180574.26">16926 4714 12495 0,'0'0'544'0,"0"0"128"0,0 0-544 0,0 0-128 16,0 0 0-16,0 0 0 0,0 0 320 0,0 0 48 0,0 0 0 0,0 0 0 16,-4 12 400-16,4-12 64 0,0 0 32 0,0 0 0 15,-10 6 928-15,10-6 192 0,-11 5 48 0,3-1 0 16,8-4-224-16,-10 5-32 0,10-5-16 0,0 0 0 15,0 0-608-15,0 0-112 0,0 0-16 0,3-14-16 16,5 0 64-16,10 1 16 0,7-1 0 0,6-4 0 0,5 0-304 0,3 1-48 16,0-1-16-16,4 0 0 0,3-3-336 0,0 3-80 15,0 1-16-15,2 5 0 0,-2 2-64 0,0 4-16 16,0 5 0-16,-7 1 0 0,-3 1-208 0,-4 5 0 16,-5 1 0-16,-7 4 0 0,-3-1 160 0,-6 2-16 15,-4 2 0-15,-4 3 0 0,-1 3 112 0,-7-1 0 16,-2-1 16-16,-7 0 0 0,-6-2-272 0,-7 3 0 0,-8-1 0 0,-4 0 0 15,-1 3 0-15,-2-3 0 0,-1 1 0 0,-1 1 0 16,0-1 0-16,5-1 0 16,3 3 0-16,4-3 0 0,4-4 0 0,1 0 0 0,6 1 0 0,-1-1 0 15,5 0 0-15,2-4 160 16,5 1 0-16,10-11 0 0,0 0-160 0,0 0 0 0,0 0 144 0,8-3-144 16,9-4 256-16,4-1 0 15,4-6-16-15,9 0 0 0,7-4 0 0,5 1 0 0,7 2 0 0,2-4 0 16,6 3 64-16,2 5 16 0,-3-1 0 0,-9 7 0 0,-9 1-192 0,-10 4-128 31,-2 2 144-31,-7 5-144 0,-5 2 256 0,-6 5-32 0,-5 0-16 0,-6 1 0 16,-1-1 176-16,-8 4 16 0,-6 3 16 0,-11 1 0 15,-8 2-416-15,-10 0 0 16,-14-2 128-16,-7 3-128 0,-6 4 0 0,2 2 0 0,0-2 0 0,4-1 0 0,2-3 0 0,2-5 0 16,3-6 0-16,4-5 0 0,6-2 0 0,5-3 0 15,10-1 0-15,4-7 0 31,6-3-480-31,8-3-80 0,5-4-16 0,8-1 0 0,7-2-2304 16,9-1-480-16,13 2-96 0,11 0-8640 0,7 5-1744 0</inkml:trace>
  <inkml:trace contextRef="#ctx0" brushRef="#br0" timeOffset="-180183.13">18254 4810 5407 0,'14'-3'480'0,"-2"2"-480"0,-1-4 0 0,3-2 0 0,0-2 2944 0,0-1 480 0,-2 1 96 0,2 0 32 15,0-2-1376-15,0 2-288 16,-4 2-48-16,-2 2-16 0,-8 5-272 0,0 0-48 0,0 0-16 0,10 0 0 0,-10 0-96 0,0 0-32 15,7 12 0-15,-6 1 0 0,-1 3 0 0,-1 1 0 32,-5 3 0-32,-2 3 0 0,-5 4-624 0,-5 4-128 0,-4 2-32 0,0 6 0 15,-5 4-320-15,1 6-64 0,-5 4 0 0,-3-1-16 16,-7-1-176-16,-7 3 0 0,-5 6 144 0,0 2-144 0,0 0 0 16,2 7 144-16,-2 2-144 0,3 1 0 15,4 2 224-15,0-3-64 0,2 0-16 0,-2-2 0 16,5-9-144-16,3-3 0 0,3-7 0 0,7-10 0 15,6-5-224-15,8-10 80 0,7-4 16 0,4-10 0 16,3-11-3040-16,21 3-608 0,28-10-112 0,8-14-16 0</inkml:trace>
  <inkml:trace contextRef="#ctx0" brushRef="#br0" timeOffset="-179576.86">18227 5582 9663 0,'0'0'864'0,"0"0"-688"0,0 0-176 0,0 0 0 0,0 0 1888 0,9 4 352 16,3-1 64-16,-4 1 0 0,4-3-192 0,0 2-32 0,-1 0-16 0,0-3 0 15,3 0-768-15,3-3-144 16,5-1-48-16,3-6 0 0,3-2-336 0,5-1-64 16,5 2 0-16,2-4-16 0,2-5-384 0,1 1-80 0,1-1-16 0,-3 1 0 15,-4-2-16-15,-2 3-16 0,-6-1 0 0,-1 3 0 16,-3-2 144-16,0 4 16 0,-4 3 16 0,-3-1 0 16,-4 1 160-16,-2 3 48 15,1 2 0-15,-6 1 0 0,-7 5 16 0,0 0 0 16,0 0 0-16,0 0 0 0,0 0 64 0,0 0 32 15,7 11 0-15,-7 1 0 0,0 0 80 0,-7-1 16 0,0 5 0 0,-4 4 0 16,-2 4-448-16,-2 1-96 16,-3 4-16-16,-2 6 0 0,1 4 16 0,-2 3 0 0,-3 1 0 0,-1 3 0 0,-4 4-224 31,-1 0 176-31,-2-2-176 0,0 0 160 0,0-2-160 0,0-2 0 0,4-1 0 0,3-1 0 16,3-6-160-16,1-3-64 15,3-2-16-15,4-9 0 16,3-5-704-16,4-6-144 0,7-11-16 0,0 0-16 15,0 0-1120-15,11-11-208 0,4-7-48 0,3-6-16 0,3-4 464 16,3-4 112-16,1-1 16 0</inkml:trace>
  <inkml:trace contextRef="#ctx0" brushRef="#br0" timeOffset="-179282.77">18376 5806 31727 0,'0'9'2816'15,"0"0"-2240"-15,0-9-576 0,0 11 0 0,0-11 0 0,0 9-224 16,0-9 16-16,1 10 0 0,-1-10 960 0,6 9 192 16,-6-9 32-16,8 7 16 0,6-7-128 0,3-2-32 15,9-7 0-15,6-1 0 0,7-4-320 0,10-2-64 16,8-4 0-16,2-1-16 15,4-2-176-15,-3-4-16 0,2 2-16 0,2 0 0 16,6 0-224-16,-2 5-160 0,6 5 32 0,-8 0 0 16,-3 1 128-16,-5 0-128 0,-2 1 128 0,-9 5-128 15,-1-2 128-15,-4 3 0 0,1 0-144 0,0-1-11472 16,-1 0-2288-16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0:26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17684 6014 34207 0,'0'0'1520'0,"-11"-2"304"0,-1 2-1456 0,-2 0-368 0,1-1 0 0,-1 0 0 0,0 1 704 0,3 0 64 16,-1 0 0-16,12 0 16 0,-12 0 208 0,12 0 32 15,-11 4 16-15,11-4 0 0,-14 4-560 0,14-4-112 16,-11 6-32-16,11-6 0 0,-17 7-208 0,5-3-128 16,12-4 128-16,-13 3-128 0,13-3 0 0,-12 4 0 0,2-4 0 0,-1-3-128 15,11 3 512-15,-14-1 96 0,4-2 32 0,2-4 0 0,-3 3 192 0,1 1 64 16,10 3 0-16,-7-7 0 0,-1 3-320 0,8 4-64 16,0 0-16-16,0 0 0 15,0 0-128-15,0 0-32 0,0 0 0 0,0 0 0 0,0 0-208 0,0 0 0 16,0 0 128-16,0 0-128 0,0 0 0 0,0 0 0 31,0 0 0-31,0 0 0 0,-10-3 128 0,10 3-128 0,0 0 176 0,0 0-176 0,0 0 0 0,0 0 0 16,0 0 0-16,0 0 0 15,0 0 0-15,0 0 0 0,0 0 0 0,0 0 0 0,-7 14 0 0,7-14 0 16,0 0 0-16,0 0 0 0,0 0 0 0,-3 15 0 16,3-15 0-16,0 0 0 15,-1 17 0-15,1-17 0 0,-6 14 0 0,5 0 0 16,1-14 0-16,-3 18 208 0,3 0-64 0,0 3-16 15,3-2-128-15,-3 2-176 0,2 4 48 0,3 3 0 16,-4 0 128-16,2 1 0 0,0 1 0 0,1 0-128 0,0 2 128 0,0 0 0 16,2 1 128-16,1-1-128 0,1 0 0 0,2 1 0 15,-2 2 0-15,2 3 0 0,1 2 0 0,3 0 0 16,-3 5 0-16,2-2 0 0,2 5 0 0,-1 2-128 16,-3 3 128-16,3 0-128 15,0 1 128-15,1 5 0 0,2-2 0 0,1 4-128 16,-2 3 128-16,0 3 0 0,0-1 0 0,3 2 0 0,3-1 0 0,1 1 0 15,0-1 0-15,3 4 0 0,1 0-144 0,7 2 0 0,5 0 0 16,3 1 0-16,1-5 144 0,0-1 0 0,3-4 0 0,0 0-128 16,0 0 128-16,-1 0-128 0,-1 0 128 0,4-1-128 15,1 0-48-15,4-3 0 0,5-4 0 0,3-2 0 16,4-5 176-16,-3 0-128 0,-5-1 128 0,1-2-128 16,-1-3 128-16,0-1 0 0,-1-3 0 0,2-2 128 15,6-1-128-15,-2-6 0 0,-2 0 0 0,-5-4 0 0,0 2 0 0,-5-3 0 16,-1-1 0-16,1-5 176 0,0 2-176 0,3-1 192 15,4-2-192-15,0 0 192 0,3-4-192 0,-5-3 128 32,-2-1-128-32,-3-2 128 0,0-1 64 0,-3 0 0 0,-2-3 0 0,1-1 0 15,-1-3-192-15,-1 0 128 0,0-4-128 0,-5 1 128 16,-3-2-128-16,-4 0 0 0,-4 1 0 0,-7-4 0 0,-2 0 0 0,-2 2 0 16,-3-1 0-16,-3 1 128 0,-3 1-128 0,-8 5 0 15,10-7 0-15,-10 7 0 0,0 0-128 0,0 0-64 16,0 0-16-16,0 0 0 15,0 0-1488 1,0 0-288-16,0 0-64 0,0 18-17296 0</inkml:trace>
  <inkml:trace contextRef="#ctx0" brushRef="#br0" timeOffset="13759.05">18691 1730 40255 0,'0'0'1792'0,"0"0"352"15,0 0-1712-15,0 0-432 0,0 0 0 0,-9 8 0 0,2 3 0 0,1 2 128 0,1 2-128 0,3 2 0 0,-1 5 192 0,6 6-32 16,1 4-16-16,3 4 0 16,2 5-144-16,3 0 0 0,2 1 0 0,1 6 128 0,3 0 144 0,-1 2 32 15,4-4 0-15,0 2 0 0,1-8-304 0,-1 1 0 16,4-1-176-16,-4-5 176 16,-2-6-144-16,2-4 144 0,0-1 0 0,0-4-144 0,-3-4 656 0,3-5 128 15,4-2 16-15,-4-4 16 0,1-3-112 0,-1-4-32 16,-1 0 0-16,-1-7 0 0,1-5-720 0,1-2-128 15,0-5-48-15,-5-6 0 16,2-5-2624-16,2-11-528 0,0-9-96 0,-2-5-32 0</inkml:trace>
  <inkml:trace contextRef="#ctx0" brushRef="#br0" timeOffset="13987.91">19466 1480 18479 0,'-1'18'816'0,"1"-4"176"0,0 3-800 0,-5 4-192 0,1 7 0 0,-7 4 0 0,-3 4 5104 0,-4 9 976 16,-3 5 192-16,-1 7 32 0,-3 7-5232 0,-2 4-1072 16,1 7-176-16,1 6-48 15,-3 6-192-15,3 5-32 0,-3 1-16 0,0 2 0 16,1-2-48-16,-5-4-16 0,4 2 0 0,3-3 0 0,3-2 208 0,1-8 64 0,3-9 0 0,-2-9 0 16,5-7 256-16,0-6 0 0,2-3 0 0,2-7 0 15,0-8 256-15,0-1-64 0,4-7 0 0,0-7 0 16,1-3-336-16,6-11-80 0,0 0-16 0</inkml:trace>
  <inkml:trace contextRef="#ctx0" brushRef="#br0" timeOffset="15311.84">19545 2432 32943 0,'0'0'1456'0,"0"0"304"0,7 0-1408 0,-7 0-352 0,0 0 0 0,0 0 0 0,0 0 1664 0,0 0 256 16,0 0 48-16,0 0 16 15,0 0-2160-15,3-7-416 0,-3 7-96 0,4-11-16 0,-4 1 448 16,0-1 96-16,0-6 16 0,0 2 0 0,2-3 720 0,-1 0 160 31,0-3 32-31,2 0 0 0,1-1 576 0,-1 1 112 16,-3-3 16-16,2 3 16 0,0 3-800 0,-2 3-176 15,3 1-16-15,-3 2-16 0,4 1-480 0,-4 11-320 16,3-7 64-16,-3 7 0 16,0 0-1744-16,0 0-352 0,4-2-64 0,-4 2-16 15,0 0 544-15,0 0 96 0,0 0 32 0</inkml:trace>
  <inkml:trace contextRef="#ctx0" brushRef="#br0" timeOffset="15862.77">19545 2899 18479 0,'0'0'816'0,"0"0"176"0,0 0-800 0,0 0-192 0,0 0 0 0,0 0 0 16,0 0 2496-16,0 0 464 0,0 0 96 0,0 0 16 15,0 0-2304-15,3-11-448 0,1-2-80 0,5 2-32 0,3 0 1200 0,6 0 224 16,3-2 48-16,4 1 16 0,5-1 16 0,4 1 0 16,3-2 0-16,-1 0 0 0,0 3-608 0,2 1-112 15,-2-1-32-15,3-1 0 0,0 3-624 0,-4-1-128 16,-2 2-16-16,4-4-16 0,2 3-176 0,0-1-272 15,0 2 64-15,-3-4 16 16,-1 1-784-16,-7-7-160 0,-3-6-16 0</inkml:trace>
  <inkml:trace contextRef="#ctx0" brushRef="#br0" timeOffset="16370.66">19880 2058 51263 0,'0'0'2272'0,"11"0"464"16,-1 0-2192-16,-10 0-544 0,11 2 0 0,0 1 0 0,0 1 0 0,6 1 0 15,-2-2-160-15,6 3 160 16,0-1-624-16,0 1 0 0,-3-1 0 0,3-2 0 16,1 1 48-16,1-4 0 0,0-2 0 0,4-3 0 0,-1-1 752 0,1-1 144 0,1-5 48 0,-3-6 0 15,3-7 176-15,-6-3 32 0,-1-4 16 0,0-4 0 16,0-7-592-16,-3 2-208 0,0 1 0 0,0 4 0 31,0-3-1728-31,3 7-352 16,-3-3-64-16</inkml:trace>
  <inkml:trace contextRef="#ctx0" brushRef="#br0" timeOffset="17163.24">21066 2407 45375 0,'11'32'2016'0,"-2"-14"416"0,1 2-1952 0,-4 3-480 0,-1 0 0 0,-3 4 0 31,3 3-368-31,-3 7-160 0,3 7-48 0,-5 9 0 16,2 5-3072-16,3 6-608 0,2 3-128 0,0-3-32 15,-1 0 2176-15,1-7 448 0,5-6 64 0,-4-5 32 0,2-5 2944 0,-3-4 592 0,0-5 112 0,-3-7 32 16,-1-4 512-16,-2-6 96 0,2-2 32 0,-3-13 0 0,0 0-1360 0,0 0-272 15,0 0-48-15,0 0-16 16,-16-7-800-16,4-6-128 0,4-2 0 0,-6-6 0 16,0-4 0-16,-3-7 0 0,2-3 0 0,-3-4 0 15,1-4-192-15,1-3 192 0,3-2-160 0,1-1 160 16,1-1 240-16,4-3 144 0,0 2 16 0,3-5 16 0,3 3-416 0,1 1 0 0,1-1 0 16,3 6 0-16,0 3 0 0,1 7 0 0,0 5 0 0,2 9 0 15,0 4 144-15,2 7 112 0,0 2 0 0,0 6 16 16,2 4 256-16,1 7 48 0,4 0 16 0,0 8 0 15,3 6-400 1,-1 7-192-16,0 3 160 0,-2 2-160 0,3 1 0 0,-4 0 0 16,3-2 0-16,-1 0 0 0,1-4 0 0,-3-4 224 15,2-4-16-15,-6-5 0 0,-1-4-80 0,1-5-128 16,-4-6 176-16,0 0-176 0,1-6 0 0,-2-1 0 16,1-5 0-16,-3-5-144 0,3-1-32 0,0-5 0 0,0-2 0 0,0 2 0 0,0 0 176 15,4 2 0-15,0-2 0 0,0 3 0 0,1 2 0 0,0 4 128 16,3 4-128-16,1 6 128 0,0 4 0 0,1 7 0 15,3 7 0-15,1 8 0 0,0 3-128 0,-1 10 0 16,3 4 0-16,-6 9 0 0,2 5 0 0,-2 0 0 16,1-2 128-16,-4 2-128 0,-3-4 0 0,3-10-240 15,-4-3 48-15,1-8-20208 16</inkml:trace>
  <inkml:trace contextRef="#ctx0" brushRef="#br0" timeOffset="17602.91">22122 2672 35535 0,'11'18'3152'0,"-2"3"-2512"0,3 1-512 0,-1 2-128 0,-1-3 2416 0,-2 1 464 15,-1-1 80-15,0 0 32 0,-4 0-2640 0,2 1-528 16,5-4-96-16,0 3-32 16,-2-2-144-16,2 1-16 0,1-5-16 0,3 2 0 15,-3-4 480-15,3 1 0 0,0-1 0 0,-3 0 0 0,4 0 720 0,2-2 240 16,1 1 64-16,0-3 0 16,3 0-256-16,0-2-64 0,0 0 0 0,-3 0 0 15,0-3-544-15,-2-1-160 0,0-3 0 0,-2 0 0 16,-2-3-1872-16,-1-1-448 0,0-7-96 0,-1-3-10864 15,1-5-2176-15</inkml:trace>
  <inkml:trace contextRef="#ctx0" brushRef="#br0" timeOffset="17864.08">22660 2357 31727 0,'-7'15'2816'0,"-3"-5"-2240"0,-1 1-576 0,-10 3 0 16,-8 8 1888-16,-10 3 272 0,-10 10 48 0,1 1 16 0,0 3-1968 0,0 10-400 16,-2 7-80-16,-3 7-16 0,-1 1-16 0,-2 0 0 15,1 0 0-15,3 0 0 0,-1 0 256 0,9-9-144 16,5-7 144-16,7 0-128 0,7-2 128 0,4-3 0 16,6 0 128-16,1-4-128 0,7-1 432 0,0-6 16 0,4-3 0 15,2-4 0-15,2-3 224 0,5-2 48 0,-2-5 16 0,6-1 0 16,-3-7-608-16,8-3-128 0,2-4 0 0,5-8 0 15</inkml:trace>
  <inkml:trace contextRef="#ctx0" brushRef="#br0" timeOffset="18364.91">23323 2230 15599 0,'0'0'1392'15,"0"0"-1120"-15,0 0-272 0,0 14 0 0,0 0 4880 0,0 1 928 32,0 2 176-32,0 4 32 0,3 4-4928 0,-3 4-1088 0,4 6 0 0,-4 1-176 15,3 3 176-15,1 3 0 0,3 1 0 0,0 3 0 16,1 4 176-16,-1 1 64 0,3-1 16 0,-1 3 0 16,0-6-256-16,-2 2 0 0,2-6 0 15,0-4 0 1,-2-7-496-16,2-4-32 0,-4-4-16 0,2-5 0 0,-5-6 304 0,-2-13 64 0,0 0 16 0,0 0 0 15,0 0-768-15,-7-9-160 0,0-9-16 0,-2-5-13344 16</inkml:trace>
  <inkml:trace contextRef="#ctx0" brushRef="#br0" timeOffset="18615.84">22899 3059 42207 0,'0'0'1872'0,"7"11"384"0,0-4-1808 0,0 2-448 0,4-2 0 0,-1-2 0 0,1 1 576 0,3-1 32 15,0 2 0-15,2-4 0 16,0-2-224-16,2-1-64 0,2-2 0 0,1-2 0 0,3-5-96 0,-4-1-32 16,6-5 0-16,-1-4 0 0,0-4-192 0,-3-2-208 0,2-3 32 0,1-1 16 15,-3-3-112-15,0-4-32 0,5 1 0 0,-2-4 0 31,0-4-1488-31,0-1-320 0,2 5-48 0,1 0-16 0,1-4-1952 16,4 4-400-16,5 2-80 0</inkml:trace>
  <inkml:trace contextRef="#ctx0" brushRef="#br0" timeOffset="19165.62">23677 1937 10991 0,'-8'-11'976'0,"-3"-6"-784"15,-3-1-192-15,-3-4 0 0,-2 1 3904 0,-1-1 752 16,5 2 144-16,-2 6 16 0,4 3-4080 0,1 4-736 15,4 6-320-15,8 1 32 0,-7 4 144 0,0 6 144 16,2 2-208-16,3 5 80 0,4 1 1072 0,0 6 208 0,3 1 64 0,2 4 0 16,0 3-784-16,2 2-160 0,5-1-16 0,0 5-16 15,1 4 192-15,3 3 32 0,6-1 16 0,-3 3 0 16,4-1 496-16,-3 0 112 0,0 0 0 0,2-4 16 16,1 1 256-16,-3 0 48 15,2-1 16-15,-2 1 0 0,2-4-528 0,-2 5-96 16,1-3-32-16,0 3 0 0,-2-1-576 0,-1-3-192 15,1 2 128-15,0-3-128 0,1 1 128 0,2-2-128 16,1-3 144-16,7-3-144 0,0-3 192 0,3-2-64 16,1-4-128-16,-3-7 192 0,0-4 240 0,-3-1 32 15,2-6 16-15,-4-1 0 0,-3-1 224 0,0-8 32 0,0-6 16 0,-4-1 0 0,-1-4-528 0,-1-5-96 16,-1-1-128-16,-4-2 176 16,-1-2-176-16,0-2 0 0,-5-1 0 0,-4 1 0 15,-1-3 0-15,-3-1 0 16,-4 3 0-16,-7-3 0 0,-2 0 0 0,-5 0 0 0,-4 0 0 15,-4 4 0-15,1 3-192 0,-7 4 192 0,-5 1-192 0,-4 4 192 0,-8 0-352 0,-4 5 48 0,2 4 16 16,2 4 0-16,6 1-96 0,0 4 0 16,6 5-16-16,-2 7 0 15,0 2-1120-15,2 12-208 0,3 5-64 0,-1 12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1:42.8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7801 7072 22463 0,'-14'8'1984'0,"-3"0"-1584"16,3 1-400-16,-1-1 0 0,-2-1 3936 0,-1 1 704 0,3 4 144 0,-2-5 16 0,1 0-3840 0,5 1-784 16,-1 2-176-16,3-2 0 15,0 2 0-15,2 1-144 0,7-11 144 0,-2 11-192 0,-1 0 192 0,3-11-192 16,3 14 192-16,1-3-192 0,1-1 944 0,-5-10 176 31,9 8 32-31,-4 1 16 0,4-2 480 0,-9-7 80 0,11 5 32 0,-11-5 0 16,12 3-384-16,2 0-80 0,-5-2-16 0,2 2 0 15,1-3-560-15,2 2-112 0,0-2-32 0,1 0 0 16,2 1-160-16,5 3-32 16,-1-3-16-16,5 2 0 0,5 1-176 0,-2 2 0 0,2 1 0 0,2-1-176 0,2 2 176 0,-3 3-128 15,2-3 128-15,1 4-128 0,4-3 128 0,-3 3 0 16,1-3 0-16,4 5 0 0,5-1 0 0,3 1 0 16,8 0 0-16,0 0 0 0,-3-1 192 0,4 1-16 15,-1 5-16-15,0-1 0 0,0 3-160 0,6 1 192 0,8 2-192 0,4-4 192 16,0 3-192-16,-2 2 192 15,1 0-192-15,-3 0 192 0,0 0-192 0,8 3 0 0,9-3 0 0,-4 3 0 32,0 1 0-32,-6 1 0 0,-2-3 0 0,5 1 0 0,1 0 0 0,3 1 0 15,0-4 0-15,-2 1 0 0,-4-3 0 0,-1 2 0 16,-3 0-144-16,6-2 144 0,6-2 0 0,-8-3 0 0,-2 0 0 0,-2 0 0 16,-4-1 144-16,2-2-16 15,3 2 0-15,1-3 0 0,4 0 96 0,-6-2 16 16,-6 1 0-16,0-1 0 0,2-1-240 0,5 2 176 15,6-2-176-15,-3 3 160 0,2 1-160 0,-1 2 128 16,0 1-128-16,-1-2 128 0,4 0-128 0,1 0 0 16,2 2 0-16,-3 1 0 0,-3-1 0 0,-3 0 0 15,0-1 0-15,2 3 0 0,6 1 0 0,0 0 0 16,-3-1 0-16,-2 3 0 0,1-2 0 0,-2 0 0 0,4 1 0 0,-1 0 0 16,1-1 0-16,0 0 128 0,-11 0-128 15,2 0 128-15,4-2-128 0,-1-1 160 0,4 2-160 0,-2-2 160 16,2 3-160-16,-3 1 0 0,-3 1 0 0,3 0 128 0,0-2-128 0,2 1 0 15,8 2 0-15,-2 0 0 0,-6 0 0 0,0 1 0 16,-1-2 0-16,3 4 0 16,4 1 0-16,3 0 0 0,-1-3 0 0,-6 0 0 15,4 0 0-15,0 1 0 0,2 2 0 0,1 0 0 16,0 0 0-16,-2-2 0 0,-2 1 0 0,-3 2 0 16,0-2 0-16,3 0 0 0,6 3 0 0,-3 0 0 15,-3-2 0-15,-3 2 0 0,-4-5 0 0,1 3 0 16,9-3 0-16,-1 0 0 0,-5 0 0 0,-3 0 0 0,-2-3 0 15,1 2 0-15,-1 1 0 0,4-3 0 0,4 2 0 0,-7-3 0 16,-3-2 0-16,-2-1 0 0,-2-1 0 0,0 0 0 16,0 0 0-16,-3-1 0 0,-1 1 0 0,-3-2 0 15,-7-1 0-15,-4-4 0 0,-3 1 0 0,-4-4 0 16,-2 0 0-16,-5-1 0 0,0-1 0 0,0-3 0 16,1 1 128-16,2-1-128 0,-3 3 128 0,-3-5-128 15,-1 2 128-15,-3-2-128 0,-2 2 0 0,-3 0 0 16,3 1 128-16,-5 1-128 0,-2-1 0 0,0 1 0 15,-1-1 0-15,-1 1 128 0,0-2-128 0,-3 1 0 0,-1-1 0 16,-2 0 0-16,2 1 0 0,-2-2 0 0,-1 2 128 0,4 0-128 16,-4 1 0-16,1-2 0 0,2 1 0 0,-1 1 0 15,0-2 0-15,0 3 128 0,0 0-128 0,2 2 0 16,-2 0 0-16,3 1 0 0,-1 2 0 0,1-3 0 16,-1 1 0-16,3 2 0 0,-3-3 0 0,-3 2 0 15,2 3 0-15,-3-1 0 0,1 0 0 0,-1 0 0 16,0-1 0-16,-3 0 0 0,0-2 0 0,-1 2 0 15,-3-3 0-15,-7-7 0 0,10 8 0 0,-10-8 0 16,0 0 0-16,0 0 0 0,7 10 0 0,-7-10 0 16,0 0 0-16,8 7 0 0,-8-7 0 0,0 0 0 15,0 0 0-15,0 0 0 0,0 0 0 0,0 0 0 16,7 5 0-16,-7-5-176 0,0 0 176 0,10 0-11520 16,-10 0-2240-1,11-5-432-15</inkml:trace>
  <inkml:trace contextRef="#ctx0" brushRef="#br1" timeOffset="6149.29">13658 4256 41007 0,'0'0'1808'0,"0"0"384"0,0 0-1744 0,0 0-448 0,0 0 0 0,0 0 0 0,0 0 320 0,0 0-32 15,-5 12 0-15,-1-1 0 0,-1 0-288 0,7-11 0 0,-4 11 0 16,0-1 0 0,-2-1 0-16,2 3 0 0,4-12 0 0,-4 14-192 15,0-3 192-15,1 0 0 0,3-11 0 0,-4 14 0 16,4-14 0-16,-3 10 160 0,3-10-32 0,-3 11 0 0,3-11 560 0,0 0 96 16,-4 11 32-16,4-11 0 0,-3 11-176 0,2 0-48 15,1-11 0-15,0 14 0 0,-4 0-208 0,1 0-32 16,4 0-16-16,-2 1 0 0,-2 2-160 0,2 4-48 15,-2 0 0-15,-1 2 0 0,1 3-128 0,0 0 0 0,2 1 0 0,-2-1 0 0,0 3 0 0,-1-1 0 16,0 3 0-16,0-1 0 0,-3-3-160 0,1 4 160 16,1 1 0-16,-2 1-144 15,0 5 144-15,0 2 0 0,0 2 0 0,0-3 0 16,-5 4 0-16,3-4 0 0,-2 2 0 16,-1-1-128-16,-2 3 128 0,3-4 0 0,-3 2 0 15,2 2 0-15,-1 3 0 0,-1 3 0 0,0 1 0 0,0 3 0 16,1-3 0-16,-3 2 0 0,2 3 160 0,-2 2-160 15,-3 5 0-15,4 1 0 0,1 1 0 0,0 0 0 16,-4 4 0-16,0-2 0 0,-3-1-176 0,3 1 176 0,-3 0 0 16,0-1 0-16,0-4 0 0,-1 2 128 15,0-1-128-15,-4 1 0 0,-1-2 0 0,2 1-176 16,-1-4 176-16,-1 1 0 0,-1 1 0 0,3-5 0 16,2 1 0-16,0 3 0 0,-3 2 0 0,1-1 0 15,0-3 0-15,3 0 0 0,-6 2 0 0,0-2 0 0,-1 1 0 0,0 1 0 16,-3 1 0-16,0 1 0 0,-1 2 0 0,1-2 0 15,-2 1 0-15,-1 0-128 0,3 0 128 0,2-2 0 16,-2-3 128-16,3 7-128 0,1 1 0 0,3 2 0 16,0-3 0-16,1 0 0 0,2 1 0 15,1-1 0-15,3 0 0 0,0 3 0 0,-3-2 0 16,3 2 128-16,0-3-128 0,1 0 0 0,2 0 0 0,-4-2 0 0,1-1 0 16,0-1-192-16,2 0 192 0,-3-3 0 0,-2 3 128 0,1-6-128 15,-3-1 272 1,1-2-16-16,5-4 0 0,-4-1 0 15,3-3-64-15,-4-2 0 0,4-2-16 0,1-3 0 0,-1 0 64 16,1-1 16-16,2-2 0 0,1 2 0 0,-3-1-32 0,5 0 0 16,-2-1 0-16,-3-1 0 0,2-2-32 0,1 0-16 15,3-5 0-15,-1 0 0 0,3 3-176 0,-3 1 160 16,1-4-160-16,2 3 160 0,2-3-160 0,-2 0 0 16,2 0 0-16,0-4 0 0,2 1 0 0,1-1 0 0,-1-3 0 15,1 0 0-15,1 1 144 0,1-1-144 0,0-2 160 0,2 1-160 16,-3 1 160-16,3-2-160 0,3 0 160 0,-6-2-160 0,3 2 176 0,0-3-176 31,0 1 192-31,0-2-192 0,0-3 0 0,0-9 0 0,0 13 0 0,0-1 0 16,0-12 0-16,-2 12 0 15,2-12 0-15,-2 11 0 0,2-11 0 0,-3 9 0 0,3-9 0 0,0 12 0 16,0-12 0-16,0 11 0 0,0-11 0 0,0 11-192 0,0-11-176 16,0 11-16-16,0-11-16 0,0 13 0 31,0-2-656-31,-4-1-128 0,1-2-32 0,-6 3 0 0,0 3-2112 0,-5 0-416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4:42.4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9655 12281 6959 0,'0'0'624'0,"0"0"-496"15,-14-8-128-15,-2-2 0 0,4 1 1712 0,-2 3 320 0,3-1 64 0,0 0 16 16,1-7-928-16,2 2-176 0,-2-1-48 0,3-1 0 16,1 3 960-16,-1-3 176 0,0 3 32 0,0 4 16 15,2-4-384-15,5 11-80 0,-9-9-16 0,9 9 0 16,0 0-560-16,-7-8-112 0,7 8-32 0,0 0 0 0,0 0 112 0,0 0 16 15,0 0 0-15,0 0 0 0,0 0-112 0,0 0-16 0,0 10 0 0,0 1 0 16,3-3-96-16,-3 3-32 0,2 2 0 0,0-2 0 16,0-2-240-16,-1 3-48 0,3-1-16 0,-2 0 0 15,1 1-224-15,-1-3-48 16,2 1-16-16,-1 1 0 0,1-2 32 0,1 2 16 0,0 1 0 0,-1-1 0 16,1 1-32-16,-3 1 0 15,3-1 0-15,-3 2 0 0,0-3-256 0,1 3 0 16,-1 0 0-16,2 2 0 0,-2 2 0 0,3-2 0 15,-3 0 0-15,1 3 0 0,-1-5 0 0,3 4 128 16,2 0 0-16,0 3-128 0,0-3 144 0,-1 0-144 0,3 3 0 0,2 0 144 16,2 1-144-16,-2-1 192 15,-3 1-192-15,2-1 192 0,-3-3-192 0,0-4 0 16,0 2 144-16,0-3-144 0,0 1 0 0,0-2 0 0,4-3 0 0,-3-2-128 0,-1-3 128 16,3 3 0-16,-2-4 0 0,2 1 0 0,1-4 0 0,-1 0 144 15,1 0-16-15,-1-2-128 0,2 0 0 0,-2-1 0 16,0-1 0-16,1 0 0 15,3 1 0-15,-3-4 0 0,0 3 0 0,-1-3 0 16,3-3 0-16,-1 3 0 0,-1 0 0 0,-1-1 0 0,1-2 0 0,0 1 0 16,-2-4 0-16,0 1 0 15,-2-1 0-15,0-4 0 0,0 2-160 0,-2 1 160 16,2 0-160-16,-5 0 160 0,3 0 0 0,-3 3-144 16,0 0 144-16,0-2-192 0,1 5 192 0,-3 8-192 15,4-11 192-15,-4 0 0 0,0 11 128 0,3-10-128 16,-3 10 0-16,0 0 0 0,4-10 0 0,-4 10 0 15,0 0 0-15,0 0 0 0,7-4 0 0,-7 4-128 16,12 0 128-16,-12 0 128 0,9 4-128 0,-9-4 176 0,0 0-48 0,9 7-128 16,-9-7 192-16,0 0-64 0,0 0-128 0,0 0-144 15,0 0 144-15,0 0-208 0,0 0 208 0,0 0 0 16,0 0 0-16,0 0-144 0,-11-4-16 0,11 4 0 16,-10-7 0-16,1 3 0 0,2-3 160 0,7 7 0 15,0 0 128-15,0 0-128 0,0 0 0 0,0 0 144 16,0 0-144-16,0 0 0 0,0 0 192 0,0 0-192 15,0 0 192-15,12 8-192 0,-3 2 0 0,2 1 0 0,-4 0 0 0,0 2 0 16,0-2 0-16,-2 0 160 0,2 3-160 0,-3-4 128 0,-1 1-128 0,-3-11 0 31,4 11 0-31,-4-11-176 0,0 0 176 0,4 10 0 16,-4-10 0-16,0 0 0 0,0 0 0 0,3 11 0 16,-3-11 0-16,7 11 0 0,-7-11 0 0,7 10 0 15,0 1 0-15,-3-3 0 0,3 2 0 0,-3-3 0 16,3 1 128-16,0 2-128 0,0-3 0 0,1 0 144 15,2-3-144-15,1 1 0 0,-1 0 144 0,1-3-144 16,-1 0 0-16,-3-2 144 0,-7 0-144 0,7-4 0 0,1-6 0 16,-1-1 0-16,0-3 0 0,-4-1-144 0,1-5 144 0,0 1-208 15,0-2 208-15,2 0-192 0,1-1 192 0,-3-2-192 16,-1 2 192-16,1 4 0 0,3-2 0 0,-3 5 0 0,3 0 0 0,-4 1 0 16,4 0 0-16,-7 0 0 0,0-2 0 0,-3 2 0 15,-1 2-144-15,-2-1 144 0,-1 1-144 0,-1-1 144 16,-3 1-160-16,-2-2 160 0,1 0-208 0,-2-3 48 15,0 0 16-15,-4-1 0 0,-3-3 144 0,-3-2-160 16,-2-2 160-16,2-2-160 0,2-1 160 0,-1 3-160 16,7 0 160-16,0 1-160 15,2 5 32-15,7 5 0 0,2 4 0 0,5 10 0 16,0 0-1360 0,17 14-272-16,10 8-48 0,3 13-18000 0</inkml:trace>
  <inkml:trace contextRef="#ctx0" brushRef="#br0" timeOffset="869.66">10637 12785 9663 0,'0'0'864'0,"0"0"-688"16,0 0-176-16,0 0 0 0,12 5 4592 0,-12-5 880 15,11 4 176-15,-11-4 48 0,8 3-3584 0,-8-3-720 16,0 0-144-16,7 7-32 0,-7-7-256 0,0 0-64 15,0 0-16-15,0 0 0 0,10 2-176 0,-10-2-16 16,0 0-16-16,0 0 0 0,0 0-480 0,7 4-192 0,-7-4 128 0,0 0-128 16,0 0 384-16,0 0-16 0,0 0 0 0,0 0 0 15,0 0-48-15,0 0-16 0,0 0 0 0,0 0 0 16,0 0-304-16,0 0 0 0,-14 0 0 0,14 0 0 0,-15 0 0 0,15 0 0 16,-14 5 0-16,-3 2-192 15,6 2 192-15,0 0 192 0,11-9-48 0,-6 14 0 0,5-1-144 0,-4 1 0 16,5 3 0-16,0-4-176 15,2 6 176-15,1-4 192 0,1 2-32 0,3-2-16 16,0 2 304-16,0-2 48 0,1-1 16 0,-1 0 0 16,-1 0-304-16,1-4-48 0,0 1-16 0,4 0 0 0,0-4-144 0,-1 0 160 0,1-6-160 15,-3-1 160-15,5-1 0 0,-5-6 0 0,2 0 0 0,1-4 0 16,-4-3-160-16,0-4-224 0,0-6 48 0,-3-1 16 16,-1-4 16-16,-3-3 0 15,0 0 0-15,-3-5 0 0,-4 2 144 0,0 3-160 16,0 0 160-16,-1 3-160 0,1 4 160 15,-4 4 0-15,1-1 0 0,0 5 0 16,-1 3 0-16,0 3-208 0,-3 4 80 0,-1 3 128 0,1 1-160 0,-4 3 160 16,1 3 0-16,1 1-144 15,0 0-960-15,-2 2-192 0,1-2-48 0,2-1-17120 16</inkml:trace>
  <inkml:trace contextRef="#ctx0" brushRef="#br0" timeOffset="2060.37">13900 12426 29823 0,'0'0'1328'0,"0"0"272"0,8 6-1280 0,2 1-320 16,-3 0 0-16,1 0 0 0,-1 3 2016 0,-1-2 352 15,0 2 64-15,-6-10 0 0,5 11-1696 0,-5-11-352 16,4 12-64-16,0 0 0 0,-4-12-176 0,3 12-16 16,-3 1-128-16,0-13 192 0,3 11-192 0,-3-11 0 15,4 11 0-15,-4 0 0 0,-3 0 240 0,-1 2 0 0,0 1 0 0,-6 0 0 16,2 1-64-16,-4 2-16 15,3 2 0-15,-1 5 0 0,1-2-32 0,5 2-128 16,2-2 192-16,-1 3-64 0,6-1 192 0,1 1 48 0,1 0 0 0,4 0 0 16,0-2 112-16,3 0 32 0,1 1 0 0,-1 0 0 0,2-3-144 0,1 0-32 15,2-3 0-15,1 0 0 0,-4-3-128 0,4-1-16 16,0-1-16-16,-1-2 0 0,5-3 80 0,-1-2 32 16,0-5 0-16,-2-2 0 15,-2-5-160-15,-2-2-128 0,2-5 192 16,-6-2-192-16,-1-3 0 0,-2-3 0 0,-1-8-192 0,-2 1 48 15,-3-3-240-15,-4-1-64 0,-3-1 0 0,-2 0 0 0,-2-1 224 0,-3 2 32 16,1 2 16-16,0 5 0 0,-3 0 176 0,3 7 0 16,-3 1 0-16,3 6 0 0,4 3 0 0,7 8 0 15,0 0 0-15,0 0 0 0,0 0 0 0,0 0 0 16,7 11 144-16,0 3-144 0,1 4 704 0,3 4 48 0,6 2 0 0,-3 1 0 16,4 2-384-16,-1 0-80 15,3-2-16-15,-2-2 0 0,0 0-128 0,1 0-16 0,-3-4-128 0,-2-1 192 16,-3-4-192-16,0-2 0 15,-1-6 128-15,-1-1-128 0,3-4 0 0,-12-1 0 0,0 0 0 0,7-11 0 16,-1-2 0-16,-1-2-256 0,-1-4 16 0,0-2 16 16,2-3-48-16,-2-3-16 15,-1-2 0-15,-2 1 0 0,5-2 288 0,-2 0-160 0,-1 1 160 0,1-2-128 16,0 5 128-16,0 1 0 0,2-2 0 0,-2 8 0 16,0-2 0-1,-1 3 0-15,0 1 0 0,1 3 0 0,-4 2 0 0,0-1 0 16,-3 1 0-16,2-1 128 0,-2-1-336 0,-4-1-64 15,3-1-16-15</inkml:trace>
  <inkml:trace contextRef="#ctx0" brushRef="#br0" timeOffset="2596.08">14783 12872 24015 0,'0'0'1056'0,"0"0"224"0,0 0-1024 0,0 10-256 0,0-10 0 0,0 11 0 16,0-11 2368-16,-4 11 400 0,4-11 96 0,-3 14 16 15,1 0-1984-15,0-1-384 0,2-1-64 0,0 0-32 16,0 2-128-16,0-2-32 0,2 3 0 0,0 2 0 16,5 0 416-16,-4 0 80 0,1 1 16 0,3 1 0 0,-5 1-304 0,0-1-48 15,3 1-16-15,-3 2 0 0,3-1-400 0,-1-2 0 16,1 1 0-16,-3-2 0 0,1 0 208 0,-3-7-32 15,0-11-16-15,-7 12 0 0,7-12-160 0,-9 5 0 16,9-5 0-16,-12-3 128 31,1-4-1344-31,-1-4-288 0</inkml:trace>
  <inkml:trace contextRef="#ctx0" brushRef="#br0" timeOffset="4506.13">7270 9250 10991 0,'0'0'976'0,"0"0"-784"0,0 0-192 0,0 0 0 0,0 0 4896 0,8 6 928 15,-8-6 192-15,10 2 48 0,-3 3-3200 0,-7-5-640 16,0 0-128-16,0 0-32 16,0 0-1360-16,0 0-256 0,-3 11-64 0,3-11-16 15,-7 11-368-15,0-1-160 0,7-10 16 0,-11 8 0 0,1-1 144 0,2 0-160 16,-2-1 160-16,10-6-160 16,-9 11 160-16,3-3 0 0,3 2 0 0,-1 1 0 15,4 0 0-15,0 2 0 0,7-2 0 0,-1 3 0 16,3 4 0-16,2 1 0 0,3 5 0 0,0-2 0 0,3 2 208 0,-2 1 128 0,3-4 32 0,0 4 0 15,0 0-80-15,-1-4-16 0,0 1 0 0,-2-3 0 16,-1-3-272-16,-6 0 0 0,2-2 0 0,-3-3-144 16,-7-11 144-16,0 0 0 0,0 0 128 0,0 0-128 15,0 0 0-15,-14 4 0 0,-1-5 0 0,-2-6 0 16,-1-5 0-16,-3-2 0 0,3-4 0 0,0-1-128 16,0-3 128-16,1-1 0 0,2 2 128 0,1-2-128 15,3 0 0-15,-3-2 0 0,2 3 0 0,3 1-128 0,-2-3 128 0,-1 3 0 16,3 2 0-16,2-2 0 0,3-1 0 0,-3 1 0 15,2 0 128-15,5 0-128 0,0 0 176 0,0 2-48 16,2-1 0-16,3 1 0 0,0 0 144 0,1 3 32 16,1-2 0-16,0 4 0 0,0-3 0 0,5 2 0 15,1-4 0-15,0 3 0 16,1 2-48-16,3 1-16 0,-3-1 0 0,4 0 0 16,0-2-96-16,3 3-16 0,4-4 0 0,0 3 0 0,0 1-128 0,3 0 128 15,-2 3-128-15,0 2 128 0,-1-2-128 16,-4 5 0-16,-1 0 0 0,-3 4-176 0,-4 1 176 0,-1 1 0 15,-1 2 0-15,-11-3 0 0,3 9 0 0,1 0-128 16,-4-9 0-16,2 14 0 0,-2 3 128 0,0 0-192 16,-2-1 192-16,-3 3-192 0,-1-3 192 0,-1 2-208 0,2 3 80 0,-4-3 128 15,2 2-176-15,0-1 176 0,0 2-128 0,0-1 128 16,-1 1 0-16,2-6 0 0,2 2 0 0,-3 1 0 16,3 0 0-16,-3-1 192 0,0 1 0 0,-3-4-16 31,-1 0-176-31,0 0 0 0,-3 1-192 0,-4-1 192 0,-3 0-128 0,0-3 128 15,0 3 0-15,-1-3 0 0,4 0 0 0,0 2 0 16,0-1 0-16,4 0 0 0,0 0 0 0,-2-4 0 16,7 4 0-16,2-3 0 0,3 1 0 0,4-10 0 15,-3 11 0-15,3-11 0 0,0 0 144 0,3 14 112 0,1-3 0 16,3-4 16-16,2 0 160 0,3-3 16 16,2 1 16-16,4-3 0 0,3 1-32 0,4-1-16 15,5-4 0-15,2 2 0 0,2-3-112 0,-2-1-32 0,0 4 0 0,-1-5 0 16,-3-1-272-16,-3 0 160 0,-2 2-160 0,-2 0 128 0,-3 1-128 0,-2-1-192 31,-2 4 32-31,-5-3 16 0,-9 3 144 0,12 0-192 0,-12 0 192 16,0 0-192-16,11 3 48 0,-11-3 0 0,0 0 0 0,7 11 0 15,-3-2-368-15,-4-9-64 0,3 12 0 16,-3-12-13856-16,4 11-2768 0</inkml:trace>
  <inkml:trace contextRef="#ctx0" brushRef="#br0" timeOffset="5147.88">8153 8793 43311 0,'0'0'1920'0,"0"0"384"0,0 0-1840 0,0 0-464 0,0 0 0 0,0 0 0 0,0 0 416 0,-2 10-16 16,2-10 0-16,-7 14 0 0,-5-2-400 0,0 1-256 16,-1-1 48-16,-1 1 0 0,-4 1 208 0,-1 1 0 15,-1-4 0-15,3 3 0 16,2 0-160-16,-2 0 16 0,2-1 0 0,1 1 0 16,0-1 144-16,3 1 0 0,4 0 0 0,0 0 0 15,4 0 208-15,2-1 80 0,2 1 16 0,2 2 0 16,1-2 544-16,3 4 112 0,4-4 32 0,2 5 0 15,-2-1-448-15,3-2-96 0,-3 3 0 0,0-4-16 0,1 2-432 0,0-2 0 16,-1-1 0-16,0 0 0 0,-1-3 0 0,1-1 0 0,-2-3 0 0,0 0 0 16,0-3 0-16,3-1-176 15,-1 1 16-15,1-4 0 0,-1 0 160 0,0 0 0 16,1-6 0-16,0 2 128 0,-12 4-128 0,7-4 144 0,4-3-144 0,-11 7 160 16,10-4-160-16,-4 1 0 0,3 3 0 0,-9 0 0 15,7 7 0-15,-7-7 0 0,7 8-160 0,0 5 160 16,-4-2 0-16,-3 3-144 0,1 4 144 0,-2 0 0 15,1 3 0-15,-6 4-160 0,2 3 160 0,-6 1 0 16,2-1-224 0,-3 1 64-16,4-1 16 0,-5-1 0 0,-2-4 144 0,1 0 0 15,-6-2 0-15,1-3 0 0,2-2-128 0,-5-2 128 16,0-1-128-16,1-1 128 16,-1 0-448-16,-1-5-16 0,5-6 0 0,1-2 0 15,0-5-1536-15,1-1-304 0,2-5-64 0</inkml:trace>
  <inkml:trace contextRef="#ctx0" brushRef="#br0" timeOffset="5731.42">8684 8688 35535 0,'13'-1'1568'0,"-13"1"336"0,0 0-1520 0,0 0-384 0,0 0 0 0,0 0 0 16,-13-6 1616-16,-3 1 256 0,0 1 48 0,-5 0 16 0,1-1-1712 0,-8 4-224 15,1 0-288-15,-1 2 64 0,-2 0 64 0,3 1 16 16,2-2 0-16,4 3 0 0,-1 1 144 0,8-1 0 16,1 1 0-16,2 0 0 0,3 3 0 0,-3 4 0 15,4 3 0-15,0 3 0 0,0 1 0 0,1 3 144 0,5-3-144 0,1 3 160 16,1 1 288-16,5-1 64 0,1 0 16 0,0 1 0 16,4 0 272-16,3 2 48 0,-2-2 16 0,2 2 0 15,3-2-528-15,1-1-96 0,0-3-32 0,3-1 0 16,0 1 32-16,-1-5 0 0,3-1 0 0,-2-1 0 15,-3-1-112-15,3-1-128 0,-3 0 176 0,3-4-176 0,2-3 0 16,-2 0 0 0,-1-4 0-16,3 0 0 0,-5-3 0 0,-4-2 0 0,-4-2 0 0,1 0 160 15,-4 0-160-15,-3-1 0 0,0 3 0 0,-4 7 0 0,4-6-176 0,-4 6 48 16,0 0 0-16,0 0 0 0,0 0-64 0,0 0 0 16,-1 18 0-16,-3 3 0 0,-2 6 192 0,2 3 0 15,0 7 128-15,-2-3-128 0,-1 7 0 0,-1-2 0 16,-2 0-192-16,-1 0 64 0,0-3 128 0,-3-1 0 15,3-1 0-15,-3-4 0 0,3-1 0 0,-6-6 144 16,1-2-16-16,-4-3-128 0,-8-2 0 0,-2-4-320 16,-4-8 32-16,-3-10-13648 15,-2-10-2720-15</inkml:trace>
  <inkml:trace contextRef="#ctx0" brushRef="#br0" timeOffset="10621.12">18197 3048 5407 0,'0'0'480'0,"0"0"-480"0,0 0 0 0,0 0 0 16,0 0 1984-16,0 0 288 0,13 1 64 0,-3-3 16 15,-1-4-1904-15,0-1-448 16,1 0 0-16,-4-4 0 0,-1 1 0 0,2-1 0 0,0-2 0 0,1 1-144 16,2-2 144-16,-3-3 0 0,0-1 0 0,0 3 0 15,-3-3-576-15,0 4-96 16</inkml:trace>
  <inkml:trace contextRef="#ctx0" brushRef="#br0" timeOffset="11403.55">18270 2720 6959 0,'0'0'624'0,"0"0"-496"0,0 0-128 0,-2-13 0 16,2 13 1600-16,-2-14 320 0,2 2 48 0,0 12 16 0,-3-11-688 0,3 11-128 0,0 0-16 0,0 0-16 16,0 0 192-16,0 0 32 0,0 0 16 0,0 0 0 15,0 0 64-15,0 0 16 0,0 0 0 0,0 0 0 16,0 0-176-16,3 9-48 0,1 0 0 16,0 0 0-16,2 2-272 0,-2 1-48 0,3 1-16 0,-3 1 0 15,3 3-304-15,0-3-64 16,0 1-16-16,0 3 0 15,3 3-128-15,-3 3-48 0,1 2 0 0,2 2 0 0,-3 1-80 16,-2 2-32-16,2 5 0 0,0 3 0 0,-1 0-224 0,-1-3 0 16,1 1 0-16,-5-2 0 0,2-8 0 0,0 3 176 15,-2-5 0-15,2-3 0 0,-3-2-176 0,0-5 0 0,0-1 0 16,0-14 0-16,0 10 160 0,0-10-160 0,0 0 192 0,0 0-192 16,-15-3 0-16,1-8 0 0,0-3-240 0,3-7 80 0,1-7 16 0,-1-4 0 15,1-9 0-15,2-4 0 0,-2-6 144 0,3-2 128 31,0 3-128-31,0 0 176 0,3 0-176 0,-3-2 0 0,3 5-160 16,-1-2 160-16,-2 5 0 0,0-1 0 0,1 0 0 0,-4 6 0 16,3 0 0-16,0 7 0 0,3-4 0 0,-5 3 0 15,4-1 0-15,-2 2 0 0,3-4 0 0,-3 1 0 16,2-1-128-16,5-1 128 0,0-2 0 0,0 0-144 16,5 5 144-16,-1-3 0 0,3 2 0 0,2 3 0 15,0 7 0-15,3 0 0 0,0 3 160 0,3 5-160 16,3 3 272-16,3 6-32 0,3 2-16 0,1 5 0 15,0 1 16-15,0 4 0 0,0 3 0 0,0 7 0 0,3 0 128 0,-3 5 16 0,2 5 16 0,-1 4 0 16,1 1-208-16,-2 1-64 16,-2-3 0-16,-2 1 0 0,2 2-128 0,-10-3 192 0,1-1-192 0,-2-1 192 15,-4-4-192-15,-3 1 0 0,2 0 0 0,-5-2 0 16,-4 2 0-16,0-1 0 0,-3 1 0 0,-4 2 0 16,0-5 0-16,-5 2 0 0,0 2 144 0,-4-2-144 15,0-2 0-15,-3-1 0 0,3-5 0 0,-3-1 0 16,3-1 0-16,0-1-240 0,-3-2 48 0,3-1 0 15,-3 0 192-15,3 0 0 16,-3 0 0-16,3-2 0 0,0-1 0 0,0-1 0 16,-3-1 0-16,4 0 0 0,5-2 0 0,-1 0 0 15,2 0 0-15,0 0 0 0,11 0 0 0,-11-2 0 16,11 2 0-16,0 0 0 0,0 0 0 0,0 0 0 16,0 0 0-16,0 0 0 0,0 0 0 0,0 0 0 0,0 0 0 0,11-7 0 15,0-2 0-15,6 2 0 0,5-2 0 0,3 4 0 16,0 0 0-16,0 4 0 0,4 1 0 0,2 4 0 15,-3 0 0-15,4 6 192 16,0 3-48-16,0 1 0 0,0 0-144 0,-3 4 0 0,-1 3 144 0,-3 4-144 16,-2 3 240-16,-5-2-32 0,0 5 0 0,-1 1 0 15,-3 0-208-15,-3 3 0 0,-3-2 0 0,2 2 0 16,-3-3 0-16,3-4 0 0,-3-2 0 0,1-5 0 16,-1-7 0-16,0-7 0 0,1-3 0 0,5-6 0 31,-2-7-2304-31,0-5-336 0</inkml:trace>
  <inkml:trace contextRef="#ctx0" brushRef="#br0" timeOffset="12259">19842 1760 10815 0,'0'0'480'0,"-1"14"96"0,-6-3-448 0,4 2-128 0,2-1 0 0,1 1 0 0,0-13 0 0,-3 11 0 16,3-11 0-16,0 0 0 0,0 11 1664 0,0-11 256 15,0 0 48-15,0 0 16 0,0 0-656 0,0 0-128 16,-14 3-32-16,3-3 0 16,11 0-16-16,-14-7 0 0,0 3 0 0,3-3 0 15,-3 0-64-15,3 0-32 0,-5 0 0 0,2 0 0 16,-2 0-464-16,0 0-80 0,-3-3-32 0,-1 2 0 15,-1-3 432-15,3-2 96 0,-3 1 16 0,3-1 0 0,-3 2-368 0,0-2-64 0,1 0-16 0,-3 0 0 16,1 2-384-16,1 2-192 0,-4 0 160 0,1 5-160 16,2-1 320-16,-3 3-48 0,-3-1 0 0,-1 3 0 15,-1 3 0-15,3-2 0 0,-4 5 0 16,4-2 0-16,4 3-272 0,2 0 0 0,1 1 0 0,4 5 0 16,2-2 160-16,2 0 128 0,5 0 32 0,6 2 0 15,1 2-112-15,6-4-16 0,2 0 0 0,7 3 0 16,6 0-64-16,9 0 0 0,6 0-128 0,6 1 192 15,4 2 80-15,0-2 16 0,-3 5 0 0,3 2 0 16,1-1-288-16,-1 6 0 0,-4 3 0 0,-4 4 0 16,-1 3 0-16,-7 0 160 0,-7 2-160 0,0 0 192 0,-8 0 0 0,-5 0 0 15,-3-2 0-15,-10 1 0 0,-1-2-192 0,-7 0 0 16,-3-1 0-16,-7 0 0 0,-2-6-240 0,-2-1 80 16,0-3 16-16,-5 0 0 0,-4 0 144 0,-1-4 0 15,0-5 0-15,2-2 128 0,-6-5-128 0,3-2-208 16,-2-1 48-16,2-6 16 15,1-1 144-15,3-5 0 0,5 0-144 0,2-1 144 16,6 0 0-16,3 2 0 0,5-1 0 0,11 6 128 16,0 0-128-16,0 0 0 0,0 0 0 0,0 0 0 15,0 0-144-15,11 4-64 0,5 3-16 0,5-4 0 16,9-1-832 0,2-4-160-16,5-3-48 0,2-7-10480 0,0-4-2096 0</inkml:trace>
  <inkml:trace contextRef="#ctx0" brushRef="#br0" timeOffset="12807.53">19834 1791 5407 0,'14'-7'240'0,"-6"1"48"0,2 1-288 0,4-1 0 0,1 1 0 0,-1-1 0 0,0 2 1072 0,1-3 144 16,5 3 48-16,-2-2 0 0,0 1-816 0,0-1-144 15,-1-1-48-15,1 3 0 0,-2-3 160 0,0 3 32 16,0-3 0-16,0 1 0 0,2 1 96 0,1-1 32 0,1 2 0 0,-4 1 0 15,1 2 112-15,-4-2 16 0,3 3 16 0,-2 0 0 16,-3 0 80-16,3 0 16 0,-3 3 0 0,3-3 0 16,-4 0 16-16,1-3 0 0,-3 1 0 0,2 2 0 15,0-2 144-15,-10 2 48 0,8-7 0 0,-1 0 0 16,-7 7 1200-16,7-7 240 0,-7 7 48 0,0 0 16 16,3-9-1472-16,-3 9-288 0,0 0-64 0,0 0-16 15,0 0-240-15,0 0-32 0,0 0-16 0,-14 13 0 16,-4 1-112-16,-2 3-32 0,1 1 0 0,-2 1 0 15,-1 5 0-15,1 4-16 0,-3-2 0 0,2 2 0 16,1 1-240-16,0 2 0 0,1-2 0 0,4-1 0 16,-3-3 0-16,3-2 128 0,3-3-128 0,-1-1 0 0,3-3 0 0,4-5 0 0,7-11 0 0,-7 7 0 15,7-7 0-15,0 0 0 0,0 0 0 0,0 0 0 16,0 0 0-16,4 12 0 0,6-3 0 0,5-2 0 16,2-1 0-16,5 1 0 0,4 0 0 0,1 0 0 15,5 0 0-15,1 3 176 0,3-4-176 0,-1 6 160 16,1 2 0-16,-1 0 0 0,-2-2 0 0,-4 1 0 15,-3-2-160-15,-6 3 160 16,-1 0-160-16,-3 4 160 0,-5 0-160 0,-4 6 0 0,-7 5 144 0,-4 0-144 16,-6 6 176-16,-8 4-48 0,-11 4 0 0,-10 7 0 15,-10 1-128-15,-5 1-192 16,-10 1 32-16,0-2 16 0,0 2 144 0,-1-3 0 0,4-4 0 0,-2-3 0 16,2-7 0-16,4-1 0 0,7-6 0 0,4-5 0 15,9-6 0-15,5-4 0 0,9-3-144 0,7-7 144 31,16-4-2000-31,0 0-336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4T17:17:29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8700 7279 443 0,'0'2'260'16,"0"2"-151"-16,0-1-86 0,-2 0-19 15,-2 3 0 1,2-3 1-16,-2 1 48 16,-2 1 24-16,4-2-9 15,0 0-23-15,-2-1-11 16,3-1-18-16,-3-1-11 16,2 0-8-16,-6-4-1 0,2-1 0 15,0 0 3-15,0-2-3 16,2-1 5-16,4-2 3 0,-4 1 4 15,4-3-1-15,0 3-2 16,4-1-4-16,0 1 0 16,0 2 6-16,2 2-4 15,2 1 3-15,2 1 3 0,-1 3 7 16,1 0-9-16,-4 5-7 16,2 3-10-16,-6 3-39 0,-2 2-20 15,0 0 8-15,-4 0 6 16,-2-4-2-16,0-2 28 15,-4-3 7-15,3-3 6 16,3-1 7-16,-4-5 2 0,4-2 1 16,0 0 7-16,2 1 28 15,2-2 2 1,0 2-19-16,0 1-1 16,2 0-5-16,0 2 3 15,2 0 2-15,2 2 6 16,-2 1 1-16,0 0-13 0,-2 5 0 15,-1 2-11-15,1 2-15 16,-2 1-16-16,0-3-44 16,0 0-129-16,0-5-286 0</inkml:trace>
  <inkml:trace contextRef="#ctx0" brushRef="#br0" timeOffset="1030.08">8760 7210 445 0,'0'0'120'0,"0"0"-47"0,0 0-58 16,0 0-9-16,0 0-5 16,-28-7 16-16,24-1 20 15,4 0 15-15,-2 3-7 16,2 1-4-16,0-1 9 15,0 3-8 1,2-1-22-16,0 0-10 16,2-1-1-16,2 1-6 15,-2-1-2-15,2 2 1 0,0-1 5 16,0 3-5-16,2 0-4 16,-4 0 19-16,0 4-1 15,-4 1-21-15,0 1-10 16,0 1-12-16,-4 0-35 0,-4 2-1 0,0-1 45 15,0-1 4-15,2-3-17 16,-2-3 0-16,4-1 28 16,2-6 4-16,2-4-2 15,0 0 29-15,2-3-6 16,2 2-3-16,4-2 17 0,-4 4-4 16,4 0-16-16,0 2-10 0,2 3-3 15,-4 1-1-15,2 3-12 31,0 4-37-31,-4 4 10 0,2 4 22 16,-2 1 15-16,-4 0 19 16,0 1 11-16,0-3 8 15,-6-1-7-15,-2-2-28 16,0-4-7-16,-2-4-9 0,-2-1-1 16,4-6 6-16,0-3-5 15,2 1 3-15,2 0 12 16,4-3 2-16,0 4 12 15,0-1 22-15,4 1 14 16,2 3-4-16,2 0-17 0,0 0-17 16,2 5-12-1,0 0-7-15,0 0-21 0,-2 6-54 0,0 3-7 16,1 3-76-16,-5-1-35 16,-4-3-222-16</inkml:trace>
  <inkml:trace contextRef="#ctx0" brushRef="#br0" timeOffset="1833.98">8883 7023 202 0,'0'0'224'0,"0"0"-58"0,0 0 7 16,0 0 0-16,0 0-33 15,0 0-45-15,0 0-40 16,0 0-23-16,0 0-18 0,0 0-14 15,-6 32-2-15,6-26-4 16,-4-2-13-16,-2 0-2 16,0 1-7-16,0 0-3 0,-2-2-1 15,0-1-10-15,4-2 6 16,0 0 9-16,0 0 15 0,2-2 9 31,2-3 35-31,2 0 59 16,2-2-37-16,0-2-34 15,2 1-10-15,4 1-8 16,-6 1 1-16,4-1 0 0,2 5-1 16,-2 1 0-16,0 1-4 15,2 0-5-15,-4 3-10 16,0 4 12-16,-4-1 6 0,0 1-3 16,-2 0-1-16,-2-2-2 15,-2-1 0-15,-2-3 1 16,-4-1 0-16,0 1-1 0,0-1-8 15,0-2-32-15,2-2 3 0,4 0 38 16,0-1 6 0,-2 2 1-16,6-1 11 0,2 0 34 15,6-3-4-15,0 1-25 0,2 2-5 16,2-2-4 0,-2 3 2-1,2 3-8-15,-6 0-8 16,-2 9-13-16,-4 0-40 0,0 4-51 15,-4-4-61-15,-2-2-166 16</inkml:trace>
  <inkml:trace contextRef="#ctx0" brushRef="#br0" timeOffset="2622.59">9010 6950 183 0,'0'0'114'0,"0"0"-62"15,0 0 36-15,0 0-6 16,0 0 5-16,0 0 24 16,0 0 3-16,0 0-24 15,0 0-14-15,0 0-17 0,0 0-12 16,0 0-10-16,-10 0-10 0,6 0-8 15,0 1-6-15,2 1 1 16,-4 2-5-16,2-1-5 16,0 1-4-16,-2-1 0 15,1 0-1-15,-1-1-1 0,2 0 0 16,-2-2 0-16,2 0 0 16,2 0 0-1,0 0 1-15,2-3 3 16,0-2 2-16,0-1 0 15,4-2 6-15,0 2-8 0,6-3 1 0,-6 1-1 16,3 1-2-16,3 0 3 16,-6 5 1-16,4-1 3 15,-2 3-2-15,2 0-2 16,-4 4-7-16,-4 6-3 16,0 0-3-16,0 2 2 15,0 2 8-15,-8-3-1 16,0-1 0-16,0-2-4 0,-2-7 0 15,-1-1 1-15,1-5 0 16,-2-6 0-16,4-2 7 16,2-1-2-16,2-2-5 0,2 3 2 15,2 0 1-15,0 2 6 16,6 1-2-16,-2 2-5 16,2 0-3-16,2 2-6 0,0 1-11 15,0 3-13-15,-1 2-18 16,3 0-19-16,-4 7 1 15,0 2 11 1,0 2 42-16,-4 3 17 16,-2-1 1-16,-4 0-5 15,-4-2-10-15,0-3-163 0,-4-6-257 16</inkml:trace>
  <inkml:trace contextRef="#ctx0" brushRef="#br0" timeOffset="3414.32">9050 6838 614 0,'0'0'187'0,"0"0"-4"0,0 0-69 16,0 0-20-16,0 0-36 31,0 0-11-31,0 0-16 16,0 0-17-16,0 0-11 0,8 26-5 16,-14-22 0-16,0 0-1 15,0-3-2-15,2-1-1 16,-4 0-3-16,4-5 8 15,0-2 2-15,2-3 2 16,2-2 2-16,0-1-1 0,2 1 1 16,6-1-2-16,0-1-2 0,-2 1-2 15,4 2-12-15,0 1-2 16,0 3 4-16,2 3 1 16,-4 4 10-16,-4 0 3 15,4 4-3-15,-4 4 3 16,1 1-1-16,-5 0-3 0,0 2 3 0,0-2 2 15,0 1-3 1,-7-3-4-16,-1-1-1 16,2-2-1-16,-2-2 0 0,0-2 2 15,2 0-1-15,0-5 5 16,4-1-1-16,-2-2-1 16,4-1 2-1,0 2-5-15,0-2-7 0,6 1-7 16,2 2-6-16,0-1 16 0,4 1 10 15,-2 5 0-15,1 1 3 16,-5 0-1-16,2 1 1 16,-4 8-1-16,0 1-1 15,-4 5-3-15,-4-2-2 0,-4 2-1 16,-2-3-1-16,-7-6-34 16,5-6-154-16,-4-4-188 15</inkml:trace>
  <inkml:trace contextRef="#ctx0" brushRef="#br0" timeOffset="4208.13">9235 6650 733 0,'0'0'153'0,"0"0"-36"0,-2 35-58 16,-2-26-29-16,-2-1-27 15,0-6-3-15,-2-2-7 16,2-1-11-16,0-8-5 16,4-2 14-16,-2-1 8 15,4-2 4-15,0 2 1 0,4 0-2 16,0 3 6-16,2-1-2 15,0 1-5-15,4 0 2 16,-2 3-2-16,0 1 0 16,2 2 3-1,-4 3 13-15,1 0 14 16,-1 5 8-16,0 2-5 16,-2 2-6-16,-4 0-7 0,0 3-10 15,-8 1-4-15,-2 0-4 16,-1-1-1-16,-3 1-1 15,2-3-4-15,-2-2-6 16,2-3-4-16,4-5 5 0,2-2 6 16,4-6 1-16,4-5 6 0,2 0 1 15,6-4-3-15,4-2 0 16,0-1-1-16,0 4 0 16,0 3-2-16,-3 3 0 15,-1 5-1-15,-2 5 1 16,-4 10-7-16,-4 5-16 0,0 1-12 0,-4 4-47 15,-4-5-107-15,0-3-199 16</inkml:trace>
  <inkml:trace contextRef="#ctx0" brushRef="#br0" timeOffset="4978.3">9390 6483 661 0,'0'0'191'0,"0"0"-50"0,0 0-50 15,-18 28-22-15,14-20-19 16,2-2-21-16,0 0-8 16,2 2-10-1,-2-3-7-15,2 2-1 0,0-4-4 16,0 1-5-16,-4-4-20 15,0 0-39-15,0-5-6 16,-6-1-17-16,2-4 12 0,4-2 32 16,-4-1 30-16,6 1 18 15,2-1 6-15,0-1 18 16,6 1 10-16,0-2-22 0,6 1-16 31,2-1-4-31,2 5-23 0,0 3 0 16,1 7-27-16,-7 4-19 15,-2 10-31-15,0 5 8 16,-8 3 47-16,-4 1-4 16,-6-4-69-16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6:09.57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10778 7029 9663 0,'-8'-5'864'0,"-3"0"-688"0,-3-4-176 0,1 2 0 0,1-4 2400 0,-2 2 448 16,3 2 96-16,1 0 0 0,0 2-2064 0,2 1-432 15,8 4-64-15,0 0-32 0,0 0 1056 0,0 0 224 16,0 0 32-16,1 16 16 0,2-5 336 0,4 3 64 16,3 0 16-16,-2 4 0 0,2-3-816 0,1 5-144 15,0-5-48-15,0 3 0 0,2-1-768 0,-2-2-144 16,0-4-48-16,-1 2 0 0,-2-2-128 0,2-4 192 15,-2 0-192-15,-1 0 192 0,0 0-192 0,0-3 0 16,3 0 0-16,-3-1 0 16,0 0 0-16,1 1 192 0,-1-3-192 0,-3 2 192 0,-4-3 336 0,10 4 80 0,-6-1 16 15,-4-3 0-15,0 0-208 0,0 0-32 0,0 0-16 0,0 0 0 16,0 0-368-16,0 11-160 0,0-11 16 0,0 0 0 31,-1 14 144-31,1-14 0 0,0 0 0 0,-7 8 0 0,7-8 0 16,0 0 0-16,-17 2 0 0,3-4 128 0,14 2-256 0,-15-5-64 0,3-2 0 0,3 0 0 15,-2 0 192-15,0-3 0 0,4 2 0 0,0-2 0 16,0 2 0-16,7 8 192 0,-6-10-32 0,6 10-16 16,-1-11 48-16,1 11 0 0,0-10 0 0,0 10 0 15,0 0 0-15,3-8 16 0,2-2 0 0,1 3 0 16,-6 7-208-16,11-8 0 0,-3 1 0 0,2-3 0 16,0 2 0-16,1 1 0 0,0-3 0 0,-1 3 0 15,1-2 0-15,-2 3 0 0,3-1 0 0,-1 1 0 16,0 0 176-16,-1 1-176 0,-2 1 192 0,2 1-192 15,-10 3 0-15,9-2 0 0,0 2 0 0,-2 5-192 16,2-1 0-16,-9-4 16 0,5 11 0 0,-1 2 0 0,-1-5 176 0,-3-8-192 16,0 14 192-16,-5 0-192 0,0 0 192 0,-1 0 0 0,-1-3-144 0,-2 0 144 31,-3 0 0-31,-1-1-144 0,1-2 144 0,-4 2 0 0,2-3-144 16,-2-3 144-16,0 0 0 0,-2-1-144 0,-3-3 144 0,3 0 0 15,1-1 0-15,2-1 0 0,-3 1 0 0,1-3 192 16,3 1-32-16,2-1-16 15,-1-3 48-15,2 1 16 0,3 1 0 0,-2-1 0 16,3-1-208-16,-2 3 144 0,3 0-144 0,6 4 128 16,-6-10 32-16,6 10 0 0,0-11 0 0,0 1 0 0,0-1-160 0,3 0 160 15,1 0-160-15,0-1 160 0,6 3-160 0,0-5 0 16,2 3 0-16,2-3 0 0,3 3 0 0,1-3 0 16,3-3 0-16,0 2 0 0,-6 1 0 0,2 2-144 15,-2 1 144-15,-1 4 0 0,0 0-144 0,-3 3 144 0,3 3 0 0,-3 2-144 0,-1 3-32 16,-2 5 0-16,-1 3 0 0,-2 2 0 0,0 3-16 0,-5 4-16 15,2 3 0-15,-4-2 0 0,-1 2 48 0,-1-4 16 16,-1 3 0-16,-1-2 0 0,0-3 0 0,2-3 0 16,0 2 0-16,-3-3 0 0,0-3 144 0,-3 0 0 15,2-4 0-15,8-7 0 0,-10 7 0 0,-1 0 192 32,11-7-32-32,-14 0-16 0,-1-3 48 0,2 0 0 15,2-2 0-15,3-2 0 0,-2 0 16 0,0-4 16 0,2 1 0 0,1-1 0 16,0-2 96-16,0 1 0 0,0-2 16 0,0-4 0 15,3 1-208-15,1 2-128 0,2-5 160 0,-2 3-160 16,3 2 0-16,0 3 0 0,0-2 0 0,0 0 0 16,0-3 0-16,3 4-192 0,1-1 16 0,0 5 0 15,0 0 176-15,2 0 0 0,1-1 0 0,0 1 0 0,0 5 0 16,-2-1 0-16,2 3 160 0,-7 2-160 0,10 0 256 0,-10 0-64 0,10 4 0 0,-3 3 0 16,-2 2-192-16,1 3 176 0,-5 1-176 0,2 1 160 15,0 3-160-15,-3-2 0 0,0 4-192 0,0 1 192 16,-3-2-256-16,0 2 64 0,2-1 0 0,-2-2 16 15,0-2 32-15,2-1 0 0,-5-3 0 0,-6-1-8880 32,2-3-1792-32,-1-7-336 0</inkml:trace>
  <inkml:trace contextRef="#ctx0" brushRef="#br0" timeOffset="3406.08">10724 6930 1311 0,'0'0'0'0,"0"0"128"0,0 0-128 0,0 0 0 0,0 0 0 0,0 0 0 0,0 0 5808 0,-11 2 1136 16,11-2 224-16,0 0 64 0,0 0-5776 0,0 0-1152 16,0 0-304-16,-11-4 0 15,11 4-1488-15,0 0-384 0,-6-10-80 0,6 10-16 16,3-11 304-16,-3 11 48 0,4-11 16 0,-4 11 0 0,7-7 5056 0,-3 2 1024 15,-4 5 208-15,6-7 48 0,-6 7-2224 0,0 0-432 16,0 0-96-16,0 0 0 16,0 0-1600-16,0 0-384 0,0 0 0 0,0 0 0 15,0 0 0-15,0 0-176 0,-7-9 16 0,7 9 0 16,-6-11 32-16,6 11 0 0,-7-10 0 0,2 3 0 16,-1-1 128-16,6 8 224 0,-4-10-48 0,1 0-16 15,6 2 176-15,-3-2 48 0,0 10 0 0,-4-8 0 0,4-5-128 0,-3 5-32 16,3 8 0-16,0 0 0 15,0-11-224-15,0 1 176 0,0 0-176 0,0 10 160 0,0-8 64 0,0 8 16 16,3-11 0-16,-2 1 0 0,-1 10-240 0,3-10 0 16,0 2 0-16,-3 8 0 0,4-10 0 0,-1 2 128 15,1 1-128-15,-4 7 0 0,4-7 384 0,-1-3-32 16,-3 2 0-16,0 1 0 0,0-4 64 0,0 11 16 0,-4-11 0 0,-2 1 0 0,-1-4 16 0,0 3 16 16,3-3 0-16,-4 0 0 0,1-1-160 0,0 1-48 31,1 0 0-31,2 0 0 0,-3-2-64 0,3 2 0 15,0 1-16-15,1-4 0 0,3 1 400 0,0 3 96 0,0-4 16 0,0 1 0 16,-4-2 0-16,1 0 0 16,0-3 0-16,-1-4 0 0,-6 0-480 0,2-3-80 0,-3-1-128 0,1-3 176 15,-1 0-176-15,-1 0 0 0,-1 0 0 0,-1-4 0 0,0-3 144 0,-4-3-144 16,-1-1 160-16,1-3-160 16,-3-2 0-16,-1 2 0 0,-3 0 0 15,-2-4 0-15,1 0 0 0,-6 1 128 0,4 3-128 16,-4 0 0-16,3 1 128 0,-2 4-128 0,5-3 0 0,-1 5 144 0,8 0-144 0,0 3 0 0,5 1-160 0,8 3 160 15,1 3 0-15,3 2-144 0,4 2 144 0,3 3 0 16,3 0 0-16,2 2-128 0,1 2 128 0,3 3 0 16,0-3-304-16,1 4 32 0,3 3 0 0,-1-2-15344 15,-2 1-3056-15</inkml:trace>
  <inkml:trace contextRef="#ctx0" brushRef="#br0" timeOffset="5055.92">9957 5561 26655 0,'0'0'2368'0,"0"0"-1888"15,0 0-480-15,0 0 0 0,0 0 1200 0,0 0 144 0,0 0 16 16,-5-10 16 0,5 10-1376-16,-6-8-496 0,6 8 16 0,-6-7 0 0,6 7 480 0,-6-11 0 0,-1 4 0 0,7 7 160 15,-9-10-160-15,9 10 0 16,-7-8 0-16,7 8 0 0,-10-7 0 0,10 7 0 15,0 0 0-15,0 0 128 0,0 0 768 0,0 0 160 0,0 0 32 0,0 0 0 16,0 0 352-16,0 0 80 0,0 0 16 0,0 0 0 16,0 0-400-16,0 0-80 0,0 0-16 0,0 0 0 0,0 0-592 0,0 0-112 15,0 0-16-15,0 0-16 0,0 0 64 0,0 0 16 16,-1-10 0-16,1-1 0 16,1 0 192-16,2-2 32 0,-3-2 16 0,3-3 0 15,1-3-160-15,-1-2-16 0,5-2-16 0,2 4 0 0,-3-2 80 0,4 0 32 16,0-5 0-16,1-1 0 0,1-3 48 0,6 0 16 15,-1-4 0-15,1-2 0 0,4-2-384 0,-1 1-80 16,6-3-16-16,0 3 0 16,-2 3-128-16,5-3 0 0,-3 2 0 0,-2-2 0 15,2 3 0-15,-3 1 0 0,0-1 0 0,-4 5 0 16,1 5 0-16,-5 0 0 0,-2 2 0 0,-1 4 0 16,3 1 0-16,-4 5 0 0,-1 0 0 0,-1 4 0 0,3 6 0 0,-5 0 0 0,0 1 0 0,0 6 0 15,1-2 0-15,-10-1 0 0,9 10 0 0,2-2 0 31,1 6 0-31,-3 3 0 0,0 1 0 0,5 3 0 16,0 5 0-16,4 2 0 0,0 0-192 0,3 0 192 0,0-1-144 16,1 3 144-16,6 0 0 0,-6 2 0 0,-1 0 0 0,1 0 0 15,2-4 0-15,1 4 0 0,-4 0 0 0,-3 1 0 16,0-1 0-16,-1-1-15936 16,-2 1-3296-16</inkml:trace>
  <inkml:trace contextRef="#ctx0" brushRef="#br1" timeOffset="35158.72">10980 7239 18479 0,'0'0'1648'0,"0"0"-1328"0,0 0-320 0,0 0 0 15,-14-3 3840-15,-1 2 688 0,3-1 144 0,0 1 16 16,-3-2-2928-16,1 2-592 0,-3 1-112 0,2 1-32 16,1 2-896-16,0-3-128 0,14 0 0 0,-11 4-192 15,11-4 64-15,0 0 128 0,-11 6-208 0,11-6 80 0,0 0 128 0,0 0 0 16,0 0 0-16,0 0-128 0,0 0-224 0,0 0-32 15,0 0-16-15,0 0 0 0,0 0 400 0,-3-10-160 16,6-1 160-16,-3-2 0 0,-3 1 0 0,0-1 224 16,2 1-16-16,-2 2 0 0,3-1-80 0,-4 0-128 15,4 11 176-15,-6-10-176 0,1 0 224 0,5 10-64 0,-7-8-16 0,7 8 0 16,0 0-144-16,0 0 0 0,0 0 0 0,0 0 128 16,0 0 144-16,0 0 32 0,0 0 0 0,0 0 0 15,11 3-144-15,0 1-32 0,3-2 0 0,0 4 0 31,0 0-352-31,-3 1-80 0,3 0-16 0,-3 1 0 0,0 2 320 0,-1-5 0 16,-1 1 0-16,-9-6 0 0,9 7 688 0,-9-7 192 16,0 0 32-16,9 4 16 0,-9-4-160 0,0 0-16 15,0 0-16-15,9 3 0 0,-9-3-240 0,0 0-48 16,10 7-16-16,-10-7 0 0,9 11-432 0,-3 0 0 0,-3 0-144 0,1 3 144 16,3 3-160-16,2 2 160 0,1 5-128 0,-1-2 128 15,2 6 0-15,-2-3 0 0,3 3 0 0,-3 0-128 16,5 1 128-16,0-2 0 0,0-2 0 0,-1 1 0 15,0-1 0-15,4 1 0 0,-2-1 0 0,2-4 0 0,1-3 0 16,-4 3 128-16,1 1-128 0,-1-1 176 0,0-2-176 0,0 1 0 16,-3-1-192-16,0 1 192 0,2-2-320 0,-5-3 64 31,2-2 16-31,-3-2-19824 0</inkml:trace>
  <inkml:trace contextRef="#ctx0" brushRef="#br1" timeOffset="35945.31">10717 7728 10991 0,'0'0'976'0,"4"10"-784"16,6-2-192-16,-3 2 0 0,0-3 4048 0,0 3 768 0,4 1 160 0,0 0 16 31,0-3-3264-31,2 5-640 0,-1-2-144 0,1 0-32 16,2 0-336-16,-1 1-64 0,2-3 0 0,0 1-16 0,-2-3-368 15,2 1-128-15,0 2 0 0,0-1 0 0,0 0 208 0,-2-2-48 16,2 4-16-16,-2 1 0 0,1-1 304 0,2 1 48 16,-3-5 16-16,-1 4 0 15,6 3 48-15,-5-5 16 0,1-2 0 0,2 0 0 0,1 0-48 0,-4 0 0 16,-2-5 0-16,1 3 0 0,-2-3 240 0,0-2 32 0,-4-1 16 0,-7 1 0 0,10-1-544 0,-2-2-96 16,-1-1-32-16,0-1 0 0,3 0 16 0,-5-2 0 15,2-2 0-15,0 0 0 0,3-4 0 0,-3 1 0 16,4 0 0-16,-1 1 0 0,1 0 48 0,0-3 16 31,3 0 0-31,-3 3 0 0,3 1 304 0,-3 2 64 16,1 1 16-16,-3-4 0 0,1 1-224 0,-3 0-32 0,-1-1-16 0,-4-3 0 0,1 0-336 0,-3-1 0 15,-5-3 0-15,-1-2 128 0,-4-2-128 0,-1-6 0 32,-3-2 0-32,-2-4-128 15,0-2-256-15,-5 0-64 0,3-3 0 0,-3-2 0 0,3-3-1344 0,7-2-288 0,1-2-48 0,6-1-16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2-04T17:20:19.1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12488 10490 464 0,'0'1'78'0,"-2"-1"-59"15,0 3-9-15,-2-3-3 16,0 0 2-16,0 0 6 16,0 1 9-16,0-1 9 15,3 0 19-15,1 0 9 16,-2 0-6 0,0 0-12-16,0 0 0 15,2-1-8-15,-2-2-8 0,2-1-7 16,0 1-9-16,0-1-5 15,0 0-2-15,0-1 0 16,0 1-1-16,4 0 0 0,0 2 0 16,-1-1-1-16,3 2 0 15,-2 1 0-15,2 0-2 0,-2 0 1 16,2 1-2-16,0 4-1 16,-6 1 0-1,0 3-3-15,0 0 1 16,0 4-2-16,0-3 4 15,0 2 2-15,-4-2 0 0,-2-1-2 16,0-4-1 0,0-3-2-16,2-2 0 0,-7 0-1 15,5-1 2-15,0-4 3 16,0-4 3-16,-2 4-1 16,4-2 0-16,0 1 0 15,2 0 1-15,0 1-1 16,0-2 0-16,2 1 0 0,0 1 2 15,2-2-1-15,2 0-3 0,0 1 0 16,2 1 1-16,4-2 4 16,-6 5 0-16,2-1 2 15,0 3 3-15,-3 0-1 16,3 4-6-16,-6 4-2 0,0-1-5 16,0 3 2-16,0-1 1 15,-9 0 1-15,5-1-1 0,-4-2-1 16,4-1-1-16,-6-5-1 15,4 0 0-15,0 0 4 16,2 0 0-16,0-2 11 0,-2-1 5 16,2 1-4-16,2-2-2 15,0 1-3-15,2-2-1 16,0 0-1 0,0 0 2-16,0-1 0 15,4-1-3-15,2 2-1 16,2 0 2-16,-4 0-1 15,2 4 2-15,0 1-2 16,0 0-1-16,0 4-2 0,-2 1 5 16,-2 2-3-16,0 2-2 15,-2 0-2-15,0 1-2 0,-4 0 2 16,-2-1-1-16,-2-1 1 16,0-3-3-16,-2-4 1 0,6 1-1 15,-6-2 2-15,2-3 0 16,4-1 4-16,0-1 2 15,4-3 3-15,0 0 3 16,0 0 0 0,0-1-2-16,4 0-1 15,0 2-2-15,2 0 0 16,0 2-1-16,4 4-1 0,-8 1-6 16,4 2-30-16,-4 7-24 15,0 2-32-15,-2 1-22 16,-2 2-2-16,0-1-26 15,-2-3-73-15</inkml:trace>
  <inkml:trace contextRef="#ctx0" brushRef="#br0" timeOffset="4365.82">12520 10495 134 0,'0'0'201'0,"0"0"-92"16,0 0-55-16,0 0-1 15,0 0-2-15,0 0-4 16,0 0-14 0,0 0-4-16,0 0-2 15,0 0-1-15,0 0-11 0,0 0-4 0,0 0-6 16,18 10 1-16,-18-10 4 15,2 0 1-15,0 0-6 16,0 0-12-16,4-4 5 16,2-1 6-16,2-4 1 0,2 0 3 15,0-3-2 1,2-1-5-16,-1-1-1 0,-1 0 0 16,-2 1-11-16,-4 4-47 15,-4 3-98 1,-2 5-90-16</inkml:trace>
  <inkml:trace contextRef="#ctx0" brushRef="#br0" timeOffset="5020.01">12713 10383 64 0,'0'0'17'0,"0"0"-15"16,0 0-4-16,0 0-14 16,0 0-9-16,0 0-4 15,0 0 18 1,0 0 17-16,0 0 45 0,0 0-17 15,0 0-25-15,0 0-12 16,2 3-18-16</inkml:trace>
  <inkml:trace contextRef="#ctx0" brushRef="#br0" timeOffset="6200.23">12699 10365 58 0,'0'0'123'0,"0"2"-82"16,0 1-28-16,0-3-14 15,0 2-20-15,0-2 6 16,0 0-17-16,-4 0-35 16</inkml:trace>
  <inkml:trace contextRef="#ctx0" brushRef="#br0" timeOffset="6888.41">12623 10351 111 0,'0'0'116'15,"0"0"-26"-15,0 0-15 16,0 0-15-16,2 27-13 15,-4-16-3-15,-2-1-3 0,-2-2-6 16,2 0-9-16,1-7-19 16,3-1-15-16,-4 0-13 15,4-7 17-15,-4-2 9 16,4 3 3-16,0 0 9 0,0 2 22 16,4 3 41-16,0 1-25 15,1 0-25-15,-1 3-16 0,2-1-7 16,-2-2-7-16,2-2-7 15,0-2 0-15,0-4 6 16,2-1-1-16,0 2 5 0,-2 0 18 16,2 5 30-16,2 2 5 15,-4 2-5-15,0 7-19 16,0 1-21 0,-2-1-11-16,0 5-4 15,-4-4-3-15,0-1 1 16,0-1 1-16,0-4-8 0,0-4-43 15,4-10-58-15,8-6-27 16,8-4 5-16,1 2-226 16</inkml:trace>
  <inkml:trace contextRef="#ctx0" brushRef="#br0" timeOffset="7544.04">12709 10378 389 0,'0'0'142'16,"0"0"-85"-16,0 0-54 16,0 0-4-16,0 0-1 0,0 0-1 15,0 0-7-15,18-28-1 0,-18 23 8 16,0 0 4-16,2 1 2 16,-2 0 9-16,6-2 7 15,-2-2 8-15,0-3-1 16,0-6-4-16,0-2-8 0,-2-2-7 15,0-2-4-15,-2 1-3 32,0 1-3-32,-8 5-20 0,0 9-81 15,-4 5-154-15</inkml:trace>
  <inkml:trace contextRef="#ctx0" brushRef="#br0" timeOffset="8211.08">12639 10328 216 0,'0'0'140'16,"0"0"-65"-16,0 0-43 16,0 0-41-16,0 0-2 15,0 0-11 1,0 0 41-16,0 0 23 15,4-30 14-15,-4 17 11 0,4-1 5 16,6 0-6-16,-6 0-20 16,4-1-17-16,2 1-8 15,0 1-8-15,0-1-6 16,0 2-5-16,0 0-1 0,2 0 0 16,-2 0 1-16,0 5 2 15,-1 1 14-15,1 2 24 16,0 4 6-16,0 0 3 15,0 4-11-15,0 5-15 16,-2 0-12-16,0 5-8 16,0-1-5-16,2 1-2 0,-2-1 0 15,-2-3-4-15,0-6-22 16,2-4-57-16,-4-9-97 16,2-5-63-16,2-5-140 15</inkml:trace>
  <inkml:trace contextRef="#ctx0" brushRef="#br0" timeOffset="8689.89">12770 10167 209 0,'0'0'202'16,"0"0"-87"-16,0 0-17 16,0 0-30-16,0 0-31 15,0 0-16-15,0 0 0 16,0 0-17-16,0 0 1 15,0 0-3-15,0 0-3 0,2-24 1 0,-6 7-1 16,0-3 1-16,0-5-8 16,-5-1-16-16,1-1-35 15,0 2-14-15,-4 2-6 16,2 4-18-16,2 4-85 0</inkml:trace>
  <inkml:trace contextRef="#ctx0" brushRef="#br0" timeOffset="9528.84">12645 10106 116 0,'0'0'75'0,"0"0"-30"16,0 0-6-16,0 0 13 15,0 0 23-15,0 0 8 16,0 0 9-16,0 0 12 16,0 0-5-16,-4 29-18 0,6-29-34 15,2 0-37-15,-2-1-37 16,0-7 31-16,0 0 2 16,2-4-5-16,-2-1-1 0,2 0 1 15,0-2-2-15,-2 1 0 16,2-3 1-16,2 0-3 0,-2 1-2 15,2 2-1-15,0 0-1 0,0 2 7 16,2 3 3-16,0 4 2 16,2 1 9-1,2 3 4-15,-4 1 5 0,1 0 9 16,3 5-12-16,-2 1-13 16,2 2-5-16,-2 0-1 15,2 1-2-15,-2-3 0 16,2 3-6-16,-2-5-25 15,2-4-32-15,-4-1-80 0,2-6-76 16,-2-2-94 0</inkml:trace>
  <inkml:trace contextRef="#ctx0" brushRef="#br0" timeOffset="11561.57">12671 9960 322 0,'0'0'153'0,"0"0"-79"16,0 0-30-16,0 0-22 15,8 32-12-15,-12-28-10 0,0-1-4 16,0 0 0-16,-2-2 1 16,2-1-1-16,0 0-1 15,2 0 2-15,0-1 15 16,0-3-2-16,0 0-6 0,0-1 2 16,2 0-4-16,0-4 1 15,0 5-3 1,0-4 0-16,2 1 1 15,2 1 2-15,4-1 2 16,-4 2 3-16,4 0-3 16,0 0 1-16,2 2-1 0,-6 2-2 15,0 1-1-15,0 0-3 16,-4 1-7-16,0 7-26 0,0 1-9 16,-4 1 7-16,-4 4 10 15,-2-1 0-15,0 0-6 16,0-4-1-16,-2-2 13 15,6-2 16-15,-2-2 4 0,4-3 4 16,0 0 6-16,4-3 1 16,0-2 8-16,0-2 13 15,0-1 0 1,4-1-15-16,0 3-7 16,-2-1-4-16,4-2-3 15,-2 3-1-15,2-3-2 0,2 4-4 16,-6 1-7-16,2 1-2 15,-2 3 15-15,-2 1-1 16,2 5-13-16,-2 2 7 16,0 3 17-16,-4-1-9 0,2 2-1 15,-6-3-2-15,2-2-2 16,-2-5-18-16,0-2-46 0,0-5-16 16,2-3-8-16,2-4 50 15,2 2 29-15,2 0 13 16,2 0 7-16,2 0 15 15,0 1 21-15,2 1 5 0,2 1 9 32,0 4-5-32,-2 1 0 0,2 2-6 15,-2 0-14-15,-2 5-19 16,-2 2-13-16,-2 2-12 0,0 1 2 16,0 2 10-16,-2-1 4 15,-2-1-6-15,-2-6-1 16,-2 1-11-16,2-3-17 15,-2-2 0-15,0-2-6 0,2-3 1 16,2 1 24-16,2-3 10 0,2 2 4 16,2-2 20-16,4 2 27 15,2-2 10-15,0 0 0 16,0 0-5-16,2 2-4 16,-2-1-9-16,0 3-12 15,2 0-10-15,-6 3-11 0,-4 0-7 16,2 5-10-16,-2 2-17 31,-2 3-25-31,-8 1 12 0,0 1-12 16,0-2-7-16,-6-3-9 15,6-3 4-15,-2-4 15 16,4 0 12-16,5-4 18 0,1-1 24 16,2 0 8-16,0-1 20 15,0-1 7-15,2 1 4 0,1 2-10 16,5-2-10-16,-2 0-2 15,2 1 4-15,0-2-10 16,0 2-7-16,0 1-8 16,-2 2 1-1,-2 2 0-15,0 0 0 0,-2 1-8 16,-2 7-11-16,0 2-6 16,-6 0 23-16,0 0-8 15,-4-2-11-15,-2-2-33 0,0-3-26 16,0-3-2-1,3-6-25-15,-3-1 5 0,6-1 66 0,2-1 31 0,0 2 18 16,4-1 21-16,0 3 37 16,0 0 6-16,2 1 2 15,2 0 11-15,0 4-16 16,-2-2-27-16,4 1-26 16,-2 1-3-16,0 0-7 0,1 3-9 15,-1 1-5 1,0 5-6-16,-2-1-5 15,2 1 5-15,-2 1 2 16,2-1-1-16,-4-4 1 16,0 1-8-16,0-5-2 15,-6-1 0-15,0 0-9 16,-4-3-2-16,3-1-7 0,-3-1 4 16,2-2 11-1,0 1 5-15,0 0 0 16,2 1 2-16,2-2 4 0,0 2 5 15,4 0 0-15,0 1 5 16,0 0 10-16,0-4 17 0,4 1 8 16,4 1-9-16,2-1-1 15,-4 5 12-15,2 1-3 16,0 1-12-16,0 6-13 16,-3 4-11-16,1 4-12 15,-4 1-7-15,-2 3 4 16,0 1 3-16,-4-2-6 15,-3-2 0-15,-3-2-19 16,-2-6-21-16,-2-3-9 0,4-4-29 16,2-1 16-16,-2-7-10 15,6-4-38-15,4-3-7 16,0-1-46-16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7:05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12199 7809 29487 0,'0'0'1296'0,"0"0"288"0,0 0-1264 0,-6 7-320 16,6-7 0-16,-4 7 0 15,4-7 3776-15,-10 8 704 0,10-8 144 0,-11 7 32 16,3 0-3248-16,8-7-640 0,-10 7-128 0,2 0-16 16,8-7-464-16,-7 7-160 0,7-7 0 0,-6 10 144 15,2-2-144-15,4-8 0 0,-3 10 144 0,3-10-144 16,-4 11 0-16,4-11 144 0,-1 7-144 0,1-7 0 15,0 0 256-15,0 0-64 0,-6 8-16 0,6-8 0 16,0 0 96-16,0 0 32 0,0 0 0 0,0 0 0 16,0 0 16-16,0 0 16 0,0 0 0 0,0 0 0 15,0 0-144-15,0 0-48 0,0 0 0 0,0 0 0 16,0 0-144-16,0 0 192 0,0 0-192 0,0 0 192 16,0 0-192-16,0 0 160 0,0 0-160 0,0 0 160 15,0 0-160-15,0 0 0 0,0 0 0 0,0 0-176 0,0 0 32 16,0 0 0-16,0 0 0 0,0 0 0 0,0 0 144 0,-4-11 0 0,0 0 128 0,5 0-128 0,2 0 0 0,-3 1 0 31,4-1 0-31,-1-2-128 0,0 1 128 0,1 2 0 0,3-1 0 0,-3 0 128 16,3 4-128-16,-7 7 0 15,7-10 0-15,-7 10 0 0,7-8 0 0,-7 8 0 16,0 0 0-16,11-6 0 16,-11 6 0-16,0 0 0 0,0 0 0 0,11-3-128 0,-11 3 128 0,0 0 0 0,11-1 128 0,-11 1-128 15,0 0 0-15,13 0 0 0,-13 0 0 0,0 0 0 16,12-3 0-16,-12 3 0 0,0 0 0 0,0 0 0 15,10 0 0-15,-10 0 0 0,0 0 0 0,0 0 0 0,0 0 0 0,0 0 0 0,0 0 0 16,3 14-128-16,-6 0 128 0,3-3 0 0,-3 0 0 0,3 2 0 16,0-1 0-16,0 1 0 0,3-2 0 0,-3-2 0 31,0-9 0-31,0 9 0 0,0-9 0 0,0 0 128 0,0 0-128 0,-7 10 0 16,7-10 0-16,0 0-128 0,0 0 128 0,-15 0 0 15,1-3 0-15,14 3 128 0,-14-7-128 0,0 0 0 0,4-1-128 0,10 8 128 16,0 0 0-16,-8-10 0 0,8 10 0 0,0 0 128 15,-4-10-128-15,4 10 0 0,0 0 0 0,4-8 0 16,0 1 0-16,2 0 128 0,-6 7-128 0,11-4 0 16,0-3 0-16,-1 1 128 15,1 1-128-15,0 2 0 0,0-4 0 0,0 3 0 16,2-3 0-16,-1 0 128 0,5 0-128 0,-6 3-208 16,6-3 48-16,-4 3 16 0,-1 1 144 15,-12 3 0-15,11 0 0 0,0 0 0 0,1 3 0 0,-5 1 0 16,-7-4 0-16,0 0 0 0,-2 11 0 0,-5 3 0 15,0-3 0-15,-5 0 128 0,-1 2-128 0,-4-1-192 16,2-1 64-16,-2 2 0 0,6-5 128 0,-3 2 0 0,0-3 0 16,3 1 0-16,11-8 0 0,-14 7 0 0,14-7 0 0,-11 6 0 15,11-6 0-15,0 0 128 0,-15 6-128 0,15-6 0 16,0 0 176-16,-14 0-48 0,14 0 0 0,0 0 0 16,-13-9-128-16,6-1 0 0,-1-1 0 0,4 0 0 15,4-6-1024-15,0-1-256 16,1-4-32-16</inkml:trace>
  <inkml:trace contextRef="#ctx0" brushRef="#br0" timeOffset="2238.87">12742 8081 4079 0,'0'0'368'0,"0"0"-368"0,0 0 0 0,0 0 0 16,0 0 1568-16,0 0 240 0,0 0 48 0,0 0 16 31,6-9-2128-31,-6 9-416 0,0 0-96 0,0 0 0 0,0 0 768 0,0 0 0 15,4-11 0-15,-4 11 0 0,-4-8 3008 0,-3 0 576 16,0-4 96-16,-4 1 32 0,0 1-976 0,-2-1-192 16,2 4-48-16,-3 0 0 0,-1 0-1072 0,-2 3-208 15,-1-1-64-15,0 3 0 0,0-1 272 0,0 3 48 16,-2 3 16-16,2 1 0 0,3 3-432 0,-2 0-96 16,4 0 0-16,-1 5-16 15,-2 1-320-15,5-1-64 0,-1 2-16 0,1-1 0 16,1-1-176-16,4 2-48 0,-1-6 0 0,7-8 0 0,0 0-112 0,-5 12-16 15,5-12-16-15,0 0 0 0,0 0-48 0,-11 9-128 16,1-5 192-16,10-4-64 0,-15-4 32 0,3 0 0 0,-2-1 0 0,1-2 0 16,3 2-160-16,1-1 128 0,0 1-128 0,-1 1 128 15,10 4-128-15,-8-5 128 0,8 5-128 0,-11-2 128 16,11 2-128-16,0 0 0 0,-13 0-160 0,13 0 160 16,-12 2 0-16,2 0 0 0,10-2 0 0,-14 4 0 15,-1 2 0-15,1-5 0 16,1 2 0-16,1 0-144 0,-2-1 144 0,0 2-160 15,0-4 160-15,-1 0-160 0,1 0 16 0,-4 0 0 0,4-2 0 0,-5 2 0 0,1 0 144 16,2 2-208-16,-5-2 80 0,3 2 128 0,-1 1-384 0,1-1 64 31,0 3 0-31,-1 2 0 0,3 0 0 0,1 1 0 0,1 2 0 0,3 1 0 0,1 3 320 0,3 0 0 0,3 0 0 0,-3 4 0 16,0-3-288-16,0 2 64 0,0-2 16 0,0-2 0 16,-4-5 208-16,4 2 0 15,-3-2 0-15,2 2 0 0,1-3-256 0,-4 0-16 16,4-3 0-16,0 0 0 0,7-4-64 0,-10 4-16 15,10-4 0-15,-8 6 0 0,8-6 352 0,-7 4-144 16,7-4 144-16,0 0 0 16,-10 7 0-16,10-7 224 0,-4 10-16 0,4-10 0 0,-4 11 176 15,1 0 16-15,0-1 16 0,2 1 0 0,1 0-288 0,0 0-128 16,0 1 0-16,1 0 128 0,2 1-128 0,0-1 0 16,-3-1 0-16,4 1 0 0,-1 1 0 0,1-3 0 15,0 1 0-15,0 0 0 0,2-4 0 0,-6-7 0 16,7 12 0-16,-7-12 0 0,7 7 0 0,-7-7 0 0,8 9 0 0,-8-9 0 15,11 5 640-15,0-3 256 0,2 0 64 0,-2 0 0 32,0 1-1504-32,0 1-288 0,3-4-64 0,0 3-16 0,0 1 912 0,0-4 0 15,4 2 192-15,-4 1-16 0,0-1-176 0,1 3 0 0,-1-5 0 0,0 1 0 0,0 0 0 0,-1 4-224 16,1-5 48-16,3 1 16 0,-4 0-144 0,1-1-16 16,2 0-16-16,-2 0 0 0,0-1 976 0,-3 0 192 15,3-2 32-15,0 0 16 16,-3-1-1520-16,-1 0-288 0,1-1-64 15,0-2-16-15,3 2 1840 0,-3 1 384 16,-3 0 64-16,2-3 0 16,1 2-1680-16,-1-2-352 0,-2 0-64 0,5 0-16 0,-2 0 672 0,3-1 160 0,-3 1 0 0,3 2 0 15,1 0 0-15,2 1 0 0,1 1 0 0,-2-1 0 16,5 4 0-16,-3-3 0 0,0 1 0 0,1 0 128 16,-1 0-128-16,1 0 128 0,-6 1-128 0,1-1 128 15,2 0-128-15,-2-1 0 0,0 1-128 0,1-5 128 16,-1 3 640-16,0-3 224 0,0 0 32 0,0 2 16 31,-3 1-1408-31,0-1-272 0,3-2-64 0,-4 3-16 0,-2-1 720 0,2 0 128 0,1 1 0 0,-4 1 0 16,-7 3 176-16,8-1-48 0,-8 1-128 0,13-3 192 15,-2 0-192-15,-11 3 128 0,11-1-128 0,-11 1 0 16,0 0 0-16,10-4-160 0,1 1 0 0,-11 3 0 16,8-7 160-16,-8 7 0 0,7-7 0 0,-1-4 0 0,-2 1 0 0,-1 2-208 15,1-2 80-15,-2-1 128 0,-1 0-160 0,3 1 160 16,-4 10 0-16,2-10-144 0,0 2 272 0,-2-3 64 15,0 1 16-15,0 0 0 0,0 10-80 0,0-11 0 0,-2 3-128 16,2 8 192-16,-2-13-64 0,-3 5 0 0,5 8-128 0,-6-11 192 16,0-2-192-16,-1 5 0 0,0-3-192 0,-1 1 192 15,-2-1 0-15,-1 0 0 0,-3-2 0 0,-1 1 0 16,1-1-224-16,0 0-96 0,-3-3 0 0,-1 0-16 16,-1-4-464-16,-8-1-96 0,1-4 0 0,-5-1-11648 31,-2-6-2336-31</inkml:trace>
  <inkml:trace contextRef="#ctx0" brushRef="#br0" timeOffset="4394.64">13831 9102 12495 0,'0'0'544'0,"0"0"128"0,0 0-544 0,0 0-128 15,0 0 0-15,0 0 0 0,0 0 128 0,0 0 0 0,0 0 0 0,0 0 0 16,0 0 512-16,2-9 112 0,-2 9 16 0,2-9 0 15,-2 9 1536-15,0 0 320 0,5-11 64 0,-5 11 16 16,0 0-240-16,0 0-48 0,0 0-16 0,0 0 0 0,7-7-800 0,-7 7-176 16,0 0-16-16,0 0-16 0,4-8-960 0,-4 8-192 15,0 0-48-15,3-11 0 0,-3 2-192 0,0 9-128 16,-5-12 128-16,1 3-208 16,1-2 208-16,-1 1-176 0,4 2 176 0,0-3-160 15,0 1 160-15,0-1 0 0,2-3 0 0,0 2 0 16,3-1 192-16,2 0 112 0,-1 1 16 0,1-2 16 0,-2 1 304 0,4 1 48 15,3-2 16-15,-3-3 0 0,7 2 256 0,-2-2 64 16,-3 2 16-16,3-3 0 0,1 0-592 0,2-2-112 16,1-2-16-16,-1 0-16 0,2 1-304 0,1-2-272 15,2 2 48-15,3 0 16 0,-3-1-96 0,-1 3-16 16,0 3 0-16,0 2 0 0,-3 0 64 0,0 3 0 16,-1 0 0-16,1 4 0 0,-5 0 256 0,-1 0 0 15,2 2 0-15,-5 3 0 0,0 0-384 16,-2 2 16-16,0 0 16 0,-7 0 0 15,9 9-2016-15,-2 1-416 16,-3 3-80-16</inkml:trace>
  <inkml:trace contextRef="#ctx0" brushRef="#br0" timeOffset="5109.02">13547 8640 38639 0,'22'7'1712'0,"-9"-3"352"0,-2-4-1648 0,0-2-416 16,3 0 0-16,0-3 0 0,-3-2 336 0,7 1-16 0,-1-7 0 0,1 0 0 15,3-3-848 1,1-4-176-16,1-1-48 0,0-2 0 16,0-2-608-16,0-1-128 0,2 1-32 0,0-3 0 0,0 3 1072 0,3 3 224 15,2 1 32-15,3 0 16 0,5 3 1520 0,1 4 320 16,0 3 48-16,0 1 16 0,-2-1 0 0,1 3 16 0,-4 1 0 0,0 0 0 16,-2 4-752-16,-2 2-160 0,-2 1-16 0,0 4-16 15,-3-3-352-15,-4 5-80 0,-2-2-16 0,1 3 0 16,-1 1-352-16,-1 1 0 0,-4-1-160 0,0 6 160 15,0 0 0-15,-7 5-128 0,-4 5 128 0,-3 1 0 0,-3 4-272 16,-1 6 0-16,-2 2 0 0,-5 2 0 0,0 0 80 0,0 0 32 16,0 0 0-16,1 0 0 15,-1 0-400-15,1 0-80 0,2-3 0 0,-2 6-16 32,1 4-1744-32,4 1-352 0,1-5-64 0,4-2 0 15,0-3-1248-15,0-5-240 0,4-4-48 0,1-5-6016 0</inkml:trace>
  <inkml:trace contextRef="#ctx0" brushRef="#br0" timeOffset="9532.25">12660 10089 32191 0,'0'0'1424'0,"0"0"304"0,0 0-1392 0,0 0-336 0,0 0 0 0,0 0 0 0,0 0 272 0,0 0-16 16,-8 7 0-16,8-7 0 16,0 0-848-16,0 0-176 0,0 0-48 0,0 0 0 15,0 0-848-15,0 0-192 0,0 0-16 0,0 0-16 0,0 0 1888 0,0 0 416 16,0 0 64-16,0 0 16 0,0 0 864 0,0 0 176 15,0 0 48-15,8 0 0 0,-8 0-1008 0,0 0-192 16,10-3-32-16,-10 3-16 0,7-7-464 0,-7 7-112 16,7-8-16-16,-7 8 0 0,4-8 256 0,-4 8 0 0,0 0 0 0,0 0 0 15,4-9 0-15,-4 9 0 0,0 0 0 0,6-9 0 0,-6 9 0 0,0 0 0 16,4-9 0-16,-4 9 0 16,0 0 192-16,0 0 64 0,3-7 32 0,-3 7 0 0,0 0-128 0,0 0-32 15,0 0 0-15,0 0 0 0,0 0-128 0,0 0 0 16,0 0-192-16,0 0 192 0,0 0 0 0,0 0 0 31,0 0 0-31,0 0 0 0,0 0 0 0,0 0-144 0,0 0 144 0,0 0 0 16,0 0 0-16,0 0 0 0,0 0 0 0,0 0 144 15,0 0-144-15,-10 4 192 0,10-4-192 0,0 0 192 16,-11 6-192-16,11-6 160 0,0 0-160 0,0 0 160 0,0 0-160 0,-14 4 0 0,14-4-160 0,0 0 160 16,0 0-304-16,0 0 48 0,0 0 0 0,0 0 0 15,0 0 256-15,0 0 0 0,0 0 0 0,0 0 0 16,0 0 496-16,0 0 144 0,0 0 48 0,10-3 0 15,-10 3 400-15,0 0 64 0,12-2 32 0,-12 2 0 16,13-2-784-16,-13 2-144 16,0 0-48-16,0 0 0 0,0 0-208 0,0 0-288 15,0 0 64-15,0 0 16 0,0 0 0 0,0 0 0 0,0 0 0 0,0 0 0 16,0 0 16-16,0 0 0 0,-14 0 0 0,14 0 0 16,-14 2 192-16,0 0 0 0,14-2 0 0,-17 5 0 15,5-3 0-15,-1 2 160 16,1 1-32-16,12-5 0 0,-13 5-128 0,1-2 0 15,12-3 0-15,-14 7 0 0,0 1 0 0,3-3 0 16,1-1-144-16,0 1-16544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9:05:5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20599 1830 12255 0,'-1'-17'256'0,"-1"6"64"0,2-3 16 0,0-1 32 0,0-5-368 0,0 2 0 0,-4 3 0 0,4-2 0 0,-3 3 2928 0,3 2 512 15,-4-2 96-15,2 2 32 0,-1 0-1120 0,3 12-208 16,-2-11-64-16,2 11 0 0,0-9-672 0,0 9-144 15,0 0-16-15,0 0-16 0,0 0-656 0,0 0-128 16,0 0-32-16,0 0 0 0,0 0-80 0,0 0-32 16,0 0 0-16,0 0 0 0,11 2 128 0,-11-2 32 0,10 5 0 0,1 2 0 15,-11-7-384-15,9 13-176 0,-4-2 160 0,1 3-160 16,-1 0 256-16,0 4-64 0,-1 6 0 0,-1 1 0 16,-3 0-192-16,2 7-192 0,-2 7 48 0,-2 4 0 15,-1 6 144-15,-1 5 0 0,-1 3-144 0,-1 3 144 16,1-2-144-16,0 0 144 0,1 1-192 0,-1 2 192 15,-2-1 0-15,3 1 0 0,1 3 128 0,-1-4-128 16,-1-3 0-16,3-5 0 0,0-3 0 0,2-3 0 16,0-3 208-16,0-7-48 0,2-5-16 0,2-2 0 15,-1-7 48-15,1-1 16 0,1-4 0 0,2-3 0 16,0-3 224-16,0-4 32 0,2-3 16 0,4 0 0 16,4-1 416-16,1 0 96 0,3-2 16 0,5-1 0 15,6 0-480-15,6 0-80 0,1-1-32 0,4 1 0 16,0 4-288-16,3-2-128 0,-3 0 128 0,3 3-128 0,-4 0 0 0,-1 2 0 15,1-1 0-15,-3 2 0 0,4 3 0 0,-3-2 0 16,5 0 0-16,-5-2 0 16,2 0-1616-16,1 0-416 15,1-1-80-15</inkml:trace>
  <inkml:trace contextRef="#ctx0" brushRef="#br0" timeOffset="524.16">20546 2097 5407 0,'2'10'480'0,"0"6"-480"16,-2-5 0-16,0 3 0 0,0-3 7104 0,0 3 1344 16,3 0 256-16,1 0 48 0,3-3-5888 0,0 0-1184 15,2 0-224-15,3-1-48 0,1-2 0 0,1-1 16 16,2-1 0-16,3-5 0 0,-1 1-336 0,7-2-64 15,4-3 0-15,5-1-16 0,6-2-592 0,2 2-112 16,2-3-32-16,1 0 0 0,0 3-272 0,-4-3 0 16,-6 0 0-16,-1 0 0 0,1 0 0 0,-3-2 0 15,-4 0-128-15,-2-2 128 16,-2-3-1904-16,1-5-272 0,3-4-64 0</inkml:trace>
  <inkml:trace contextRef="#ctx0" brushRef="#br0" timeOffset="891.24">20528 1593 28447 0,'0'-15'1264'0,"0"3"256"0,0-6-1216 16,4 2-304-16,-1 0 0 0,1-3 0 0,3-1 1136 0,4 2 160 16,5 1 48-16,3 3 0 0,1 2 464 0,3 2 112 15,4 3 0-15,4 4 16 0,2 2-208 0,6 2-32 16,6 2-16-16,-1 4 0 0,5 2-624 0,1 3-128 15,-1 1-32-15,-1 1 0 0,0-2-368 0,0 6-80 16,-5-2 0-16,0 0-16 0,-1-5-304 0,-6 3-128 16,-1 0 0-16,-6-3 128 0,-1 1-128 0,-3-1-224 15,-4-1 48-15,-3-4-14928 0,-4 1-2976 0</inkml:trace>
  <inkml:trace contextRef="#ctx0" brushRef="#br0" timeOffset="1824.15">21929 1275 10991 0,'9'25'976'0,"-7"-8"-784"15,-2 1-192-15,-2 3 0 0,0 1 4480 0,-1 6 864 16,1 4 160-16,-3 4 48 0,-2 4-4144 0,3 3-816 0,4 3-160 0,2 2-48 16,0 4 688-16,3 1 128 0,2 3 16 0,2 1 16 15,2 0-112-15,3 0-32 0,2 2 0 0,0-2 0 16,3-1-400-16,-1-2-96 0,3 2-16 0,0-5 0 15,-3 2-224-15,0 0-48 0,3 0-16 0,-3-3 0 16,-3-1-160-16,2-6-128 0,-3-6 192 0,-6-5-192 16,2-9 192-16,-6-3-64 0,2-3 0 0,-2-6-128 15,-4-11 288-15,0 0-48 0,0 0-16 0,0 0 0 16,0 0-224-16,0 0 0 0,0-14 0 0,0 0-160 16,0-1 160-16,-4-5-208 0,1 0 80 0,-1-3 128 15,-3-4-160-15,-3-5 160 0,2-3 0 0,-2-5-144 16,-1 0 144-16,-3-1 0 0,3-5 0 0,-3-4 0 15,0-4 0-15,0-5 0 0,-2-4 0 0,0-4 128 16,0-1-128-16,-5-3 0 0,-1 3 0 0,-2-2-128 0,2 2 128 0,1-2 0 16,0 2 128-16,-1 2-128 0,3-1 0 0,0 10 0 15,4 7 0-15,4 4 0 0,-2 4 0 0,5 9 0 16,4 8 0-16,-2 7 0 0,6 4 336 0,0 14 0 16,0 0 0-16,0 0 0 0,0 0-16 0,13 14 0 15,2-2 0-15,-1 8 0 0,1 5-16 0,4 8-16 16,0 6 0-16,1 4 0 0,5 6-288 0,1-1 0 15,3 2 0-15,3 1 0 0,1-3 0 0,-1 2 192 16,0-1-64-16,-3 1-128 0,2-1 128 0,-2 2-128 16,6 2 0-16,-2 0 0 0,2 0 128 0,-1 3-128 15,3 2 144-15,2 0-144 0,4 0 144 0,1 2-144 16,2 1 128-16,0 2-128 0,0 1 0 0,-3-4 128 16,-4-1-128-16,0-4 0 0,0-3 144 0,4-3-144 0,-7-3 160 0,6-7-160 15,1-3 208-15,1-4-48 0,-3-4-16 0,-4-3 0 16,-5-7 64-16,-4-4 16 0,-6-3 0 0,-1-8 0 15,-6-3 64-15,-2-7 16 0,-2-7 0 0,-4-4 0 16,-3-10-304-16,-1-8 0 0,-3-10-128 0,-3-11 128 16,-1-7-240-16,-6-7 48 0,0-12 16 0,-2 3 0 15,-2 0 176-15,0-5 0 0,0-4 0 0,-1 0 0 16,1-1 0-16,-3 1 0 0,3 4-128 0,3 3 128 16,3 1-320-16,2 3 0 0,2 1 16 0,4 2 0 31,0 1-1104-31,3 0-240 0,1 5-32 0,6 3-18736 0</inkml:trace>
  <inkml:trace contextRef="#ctx0" brushRef="#br0" timeOffset="2623.93">23383 1081 18479 0,'0'0'816'0,"0"0"176"0,0 0-800 0,2 12-192 0,3-1 0 0,-1 3 0 16,0 2 3472-16,3 7 656 0,0 2 128 0,-2 4 32 16,0 6-2064-16,2 5-416 0,4 9-80 0,-2 4 0 15,0 1-880-15,3 6-160 0,-3 0-48 0,-2 3 0 0,4 0-256 0,1-3-64 16,2 1-16-16,-1-1 0 0,3-3-176 0,1 0-128 16,-2-2 192-16,2-1-192 0,-3-3 144 0,4 0-144 15,0-5 0-15,0-2 144 0,3-3 64 0,-3-5 16 16,0-4 0-16,-3 0 0 0,2-6 160 0,0 0 48 15,1-3 0-15,0-5 0 0,0 1 160 0,-2-3 48 16,0-3 0-16,0-1 0 0,0-5 64 0,0 2 0 16,0-2 16-16,3-2 0 0,-1 1-192 0,3-1-32 15,1 0-16-15,2-1 0 0,-4-2-320 0,6 1-160 16,-1-1 160-16,0-2-160 0,3-2 192 0,1-1-64 16,0-1-128-16,3-1 192 0,-1-4-192 0,1-5 0 0,0-2 0 15,0-4 0-15,-1-6 0 0,-1-1 0 0,-7-5-192 0,0 0 192 16,4-7 0-16,-2-8-128 0,2-6 128 0,-8-7 0 15,2-7-160-15,-7-1 32 0,-3-6 0 0,-4 4 0 16,-3 0 128-16,-1 5 0 0,-6-3 0 0,-1 1 0 16,-6-4 0-16,-2 0-160 0,-5 2 160 0,-4 5-160 15,2 11 160-15,-7 7 0 0,1 10 0 0,-3 5-128 16,-4 5 128-16,-4 1-160 0,-3 5 160 0,-3 5-160 16,-1 4-16-16,0 0 0 0,-2 4 0 0,1 2 0 15,-2 4 48-15,0 0 0 0,0 1 0 0,-2 0 0 16,2-3 128-16,-3 0 0 0,-5-1 0 0,1 1 0 15,0 2 0-15,3-4 0 0,-3-4 0 0,1-1 0 32,4-3-592-32,0-6-144 0,2-5-32 0,0-4-21168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47:3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18494 6900 10991 0,'0'0'976'0,"-18"4"-784"16,-4 1-192-16,-5-3 0 0,-2 1 8032 0,-4 3 1568 0,-2 2 304 0,-7 7 64 0,-4 6-8128 0,-1 6-1632 15,-4 4-208-15,1 1-256 0,0 1-48 0,1 5 0 16,6-2 0-16,4 4 0 0,7 2-16 0,3 0 0 16,5 1 0-16,6-4 0 15,2 2 608-15,3-2 112 0,3 2 32 0,6 3 0 0,-1-1 336 0,5 0 64 16,2-1 0-16,2-2 16 0,6 1-240 0,-1 2-48 0,4-4-16 0,4-1 0 16,4-5-352-16,1-1-192 0,6-3 192 0,0-1-192 15,5-5 0-15,5-8-224 0,-2-3 16 0,3-7 0 16,-3-5 80-16,-1-7 128 0,1-5-208 0,-6-4 80 15,0-4-128-15,-3-5 0 0,-2-1-16 0,-1-1 0 16,-6-5 48-16,-1 1 16 0,-5-1 0 0,1 2 0 16,-6-1 208-16,-2-1 128 0,1-1 0 0,-5-1-128 31,2 2 224-31,-3 1-64 0,0 1-16 0,0 2 0 16,-4 1-144-16,1 6 0 0,0 1 0 0,2 4 0 15,-2 2 0-15,2 2 0 0,1 12 176 0,0 0-176 0,0 0 256 0,0 0-32 16,0 0-16-16,12 0 0 0,5 5-208 0,1 6 128 15,7 5-128-15,3 5 0 0,8 4 0 0,3 5 0 16,4 0-176-16,-1 9 176 0,1 3 0 0,-3 2 0 0,-4 5 192 0,-1 5-64 16,-6 6 320-16,-5 3 48 0,-6 2 16 0,-7 7 0 15,-4 3-240-15,-10 6-32 0,-5-2-16 0,-6 2 0 16,-4-6-224-16,-7 0 0 0,-6-8 0 0,-10-3 0 31,-10-5-816-31,-6-10-208 0,-7-10-32 0,2-6-13952 16,2-8-2784-16</inkml:trace>
  <inkml:trace contextRef="#ctx0" brushRef="#br0" timeOffset="995.28">18883 7017 24015 0,'18'16'2128'15,"3"-5"-1696"-15,3 3-432 0,-3 0 0 0,1 0 4992 0,0 1 928 16,2 2 176-16,-3-3 48 15,1-3-5264-15,-1 4-1056 0,-1 2-208 0,-3 4-32 16,-4 4-240-16,-1 0-48 16,-5 3-16-16,-5 1 0 0,-2-4 1024 0,2 0 208 0,-4 0 32 0,0-2 16 0,-1-2 192 0,-1-1 32 15,1 1 16-15,-1-3 0 0,-1-1-544 0,5-1-96 16,2-5-32-16,-2-11 0 0,1 14 224 0,-1-14 32 16,0 0 16-16,0 0 0 0,0 0 112 0,0 0 0 15,0 0 16-15,0 0 0 0,0 0-16 0,-14 0 0 16,0-5 0-16,3-2 0 0,1-5-320 0,1-3-192 15,0-4 192-15,2-4-192 0,0-2 128 0,3-2-128 0,-1-3 0 0,3-3 0 16,-2 0 0-16,4-5 0 0,1-1-160 0,2 2 160 16,1-5-160-16,3 2 160 0,0-2 0 0,3-1-144 15,5-2 0-15,-1 4 0 0,5 2 0 0,1 7 0 16,1 3-64-16,2 4-16 0,2 4 0 0,-2 3 0 16,4 4-416-1,4 7-96-15,-2 3-16 0,3 5 0 0,0 5-1760 0,0 6-368 0,-3 5-64 0,2 1 0 16,1 6 1504-16,-3 2 304 0,6 5 64 0,-1-4 16 0,2-6 736 15,-4-3 160-15,-4-2 32 0,-4-3 0 0,-2-5 128 0,-1-2 256 0,-3-3-64 0,0-3-16 16,0-3-464-16,-1-3-96 0,1-2 0 0,-4 0-16 16,0-4 848-16,-2 1 160 0,1 1 32 0,-2 4 16 15,0-4 944-15,-1 3 176 0,-3 0 32 0,0 1 16 16,-7 6-272-16,0 0-48 16,0 0-16-16,0 0 0 0,0 0-864 0,0 0-176 0,0 14-48 0,-3 4 0 15,-1 5-224-15,-9 4-48 0,-1 6-128 0,-1 0 192 16,-6-1-192-16,0 0 0 0,2-4 0 0,-6 1 0 15,-2-2 0-15,2-2 0 0,0-3-144 0,3-1 144 16,1-7 0-16,3 0 0 0,-3-2 0 0,7 1 0 16,3 0 208-16,4-1-16 15,7-12 0-15,-2 13 0 0,2-1 320 0,5 3 48 0,-3 2 16 0,7 3 0 16,7-1-224-16,7 2-32 0,5 1-16 0,1-1 0 16,3 2-304-16,-3 0 160 0,6 2-160 0,-3 1 128 15,0-1-128-15,-4-4 0 0,-1 1-160 0,-4-7 160 16,-2-5-160-16,-3-3 160 0,-4-7-160 0,0-6 160 15,-3-2-336-15,-4-16 16 0,-3-9 16 0,-4-10 0 32,-7-15-176-32,-1-6-32 0,-2-10-16 0,-4-4 0 0,-4-4 384 0,-5 0 144 0,-2-4 0 0,-2 7-144 15,-1 6 272-15,-1 4 64 0,4 8 16 0,-3 4 0 0,3 8 48 16,4 10 16-16,0 10 0 0,6 5 0 0,5 10-96 16,10 14-32-16,0 0 0 0,0 0 0 0,7 14 112 0,7 13 32 15,4 10 0-15,3 15 0 0,7 10-96 0,1 12 0 16,7 4-16-16,2 7 0 0,2-1-176 0,-1 0 0 15,-4-2 0-15,3-5 0 0,-1-5 0 0,0-8 0 16,-5-7 0-16,-4-7 128 16,-2-9-128-16,-2-6 0 0,-6-13 144 0,-1-4-144 15,-6-5-176-15,0-6-96 0,-11-7-32 0,0 0 0 16,0 0-1344-16,0-14-272 0,-3-11-48 0,-1-6-16 16,0-5-224-16,-3-7-48 0,0-8-16 0,-3 1-15456 15</inkml:trace>
  <inkml:trace contextRef="#ctx0" brushRef="#br0" timeOffset="1485.74">20644 7068 20959 0,'17'4'928'0,"-6"-4"192"0,3 0-896 0,-3-7-224 0,3-4 0 0,-3-3 0 0,-1-9 4944 0,-3-2 944 16,-3-3 192-16,-7 1 48 16,-1-6-4256-16,-4 6-848 15,-6 2-160-15,0 2-32 0,-5 5-272 0,1 1-48 16,-3 2-16-16,-2 1 0 0,-4 0-176 0,-3 3-16 15,0 1-16-15,-5 6 0 0,-1 0-288 0,0-3-144 0,-2 4 16 0,1 3 0 16,-1 3-160-16,6 4-32 0,3 0 0 0,8 4 0 16,0 3 64-16,10 4 0 0,7 2 0 0,4 6 0 15,7 3 512-15,4 3 96 16,10 0 32-16,4 3 0 0,3 3 256 0,4 2 48 0,4 4 16 0,0-1 0 16,3 3-288-16,-3 4-48 0,3-3-16 0,-2-1 0 15,-2-4-224-15,-3-3-128 0,0-3 128 0,0-8-128 16,3-3 0-16,-3-11 0 0,1-7 0 0,-2-10-128 31,-5-11-384-31,-5-15-80 0,-4-10-16 0,-9-18 0 16,-5-13-240-16,-10-9-48 0,-4-13-16 0,-10-4 0 0,-4-5 912 0,-4-4 320 0,-2 0 0 0,2 2 0 15,1-4 256-15,3 3 32 0,0 4 16 0,-3 2 0 16,1 2-192-16,2 3-48 0,4 2 0 0,-2 11 0 0,2 8-240 0,1 8-144 16,3 7 160-16,6 11-160 0,2 10 192 0,3 7-48 15,3 9-16-15,5 8 0 0,-2 12 192 0,12 0 16 16,3 8 16-16,9 13 0 0,8 14-352 0,2 12 0 15,3 14 0-15,11 11-192 16,2 8-224-16,6 3-48 0,8 2-16 0,-6 1 0 0,-2-1 352 16,-6-4 128-16,-4-2 0 0,-5-5-144 0,-4-1 144 0,-6-6-208 15,-3-2 80-15,-4-2 128 0,-9-10 0 0,2-2 0 16,-6-2 0-16,-3-8 0 16,-2-7-1216-16,-5-4-320 0,-1-3-64 0,-1-10-19184 0</inkml:trace>
  <inkml:trace contextRef="#ctx0" brushRef="#br0" timeOffset="1843.04">21056 6124 20959 0,'0'0'1856'0,"0"0"-1472"0,0 0-384 0,0 0 0 16,0 0 5968-16,0 0 1136 0,12 1 208 0,2-1 48 0,-3-1-5312 0,7-2-1056 15,3-1-224-15,2-4-32 16,3-1-144-16,0 1-16 0,9-2-16 0,4 2 0 0,7 1-112 0,0-3-32 15,0 2 0-15,4-3 0 0,0 4-416 0,-4 0-304 16,2 1 48-16,-5 0 16 16,-1 1-1664-16,1 1-336 0,-1 1-64 0,1 2 0 15,3-2-1648 1,-3-4-320-16,-4 3-64 0,-7-2-16 0,-2 0 3248 0,-7 4 640 0,-5-3 128 0,-6-1-8000 16,-5 0-1600-16</inkml:trace>
  <inkml:trace contextRef="#ctx0" brushRef="#br0" timeOffset="2056.71">21416 6670 40431 0,'0'0'3584'0,"0"0"-2864"0,0 0-576 0,0 0-144 0,7-7 2432 0,0 2 464 15,4-1 96-15,0 1 16 0,6 2-1664 0,1-3-336 0,7 2-64 0,2 1-16 16,6-1-480-16,4 0-112 15,-1 0-16-15,0-6 0 32,2 0-768-32,5 5-144 0,3-2-48 0,8-3-15488 0,13-8-3120 0</inkml:trace>
  <inkml:trace contextRef="#ctx0" brushRef="#br0" timeOffset="2559.19">22692 5250 47919 0,'0'0'4256'0,"0"0"-3408"0,0-10-672 0,-3 3-176 0,-4-2 1472 0,-4 2 256 15,0 1 48-15,-6 6 16 0,-1 0-1504 0,-3 4-288 16,-1 0 0-16,-4 6-128 31,3 4-288-31,0 1-48 0,-2 6-16 0,2 0 0 16,3 4-208-16,2 3-32 0,4 2-16 0,0 2 0 0,7-5 544 0,0 10 192 0,0-2 0 0,7 5-144 0,0 0 336 0,4 6 64 16,6 3 0-16,1 4 16 0,6 4 160 15,3 0 16-15,3 2 16 0,2 4 0 0,7 2-224 0,5 1-48 16,-1-2-16-16,6-2 0 0,0 1-176 0,1-4 128 15,0 1-128-15,3-5 128 0,0-3 64 0,1-3 16 16,6-6 0-16,2-1 0 0,5-10 80 0,0-10 16 16,-3-7 0-16,-3-9 0 15,-1-13-144-15,-5-10-32 0,-2-9 0 0,-5-6 0 0,-2-4-128 0,-2-12 0 16,-5-6 0-16,-7-7 128 0,-4-6-128 0,-13-6 0 16,-5-5 0-16,-13-10 0 0,-5-2 192 0,-8-9 0 15,-4-4 0-15,-10-2 0 16,-2-1-192-16,-3-4 0 0,-1-1 0 0,-7 7 0 0,-3 10-176 0,-4 10 176 15,0 6-128-15,-3 14 128 0,5 11-192 0,5 17 64 16,4 12 0-16,3 16 0 16,1 15-1312-16,6 22-256 0,-2 24-48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3T22:39:43.1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18020 10961 224 0,'11'31'-64'15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8:52:11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3196 11077 30575 0,'-5'24'1344'0,"-1"-10"304"0,-1 1-1328 0,-7 1-320 0,-3 0 0 0,-1 0 0 16,0 0 3616-16,-4 1 656 0,-3-2 128 0,-3 1 16 0,3-4-3248 0,-6-1-656 16,2-1-128-16,0-1-16 0,-4-5-368 0,1 1 0 15,2 0 0-15,0-1 128 0,5-2-128 0,3 1-128 16,1-1 128-16,3 2-192 0,1 1 192 0,3 0 0 0,3 2 0 0,0 0 0 16,4 4 224-16,0-2-32 0,0 4 0 0,4 4 0 15,6 1-192-15,0 6 176 0,1 2-176 0,3 3 160 16,4 2-160-16,0 2 0 0,3 2 0 0,4 0-176 15,3-6-320-15,2 1-64 0,0-3-16 0,2 1 0 16,3-3-48-16,-1-4-16 0,1-5 0 0,-3-2 0 0,-2-5 640 0,-4-2 0 16,0-2 0-16,1-5 0 0,-5-7 384 0,-1-3 64 15,0-3 0 1,-3-5 0-16,-1-6-448 0,1-5 0 0,-3-3 0 0,2-3 0 0,-6-4 176 0,2-1 0 31,-2 1 0-31,-3-3 0 0,1 0-176 0,-1 3 0 0,-1 3 0 0,0 0 128 16,0-1 48-16,0 1 0 0,0 1 0 0,0 3 0 0,0 0-176 0,-1 3 0 15,1 1 0-15,-2 0 0 0,2 6 240 0,0 1-48 16,0 3 0-16,0 1 0 0,2 6 64 0,2 0 0 16,-4 11 0-16,0 0 0 0,8-4-112 0,5 5-16 15,-2 3 0-15,3 6 0 0,-1 4-128 0,3 7 192 16,1 4-192-16,1 7 192 0,2 1-192 0,3 12 0 16,2 5-160-16,3 7 160 0,4 2-192 0,0 4 192 15,0 1-208-15,1 0 80 0,-4-3 128 0,0 2 0 16,-1 1 0-16,-3-3 0 0,-4-1-240 0,0-4-112 15,-3-4-32-15,0 12-9152 16,-3-14-1856-16,-2-10-352 16</inkml:trace>
  <inkml:trace contextRef="#ctx0" brushRef="#br0" timeOffset="1129.83">4394 11173 17039 0,'0'0'752'0,"-3"12"160"0,3-12-720 0,-9 12-192 0,2-1 0 0,-2-2 0 0,-5 0 5360 0,0-2 1040 16,0 0 192-16,-1-2 64 0,-6 2-5056 0,3-3-1024 15,-5 1-192-15,2 1-32 0,0-1-352 0,-4 4-128 16,0 1 0-16,-3-2 0 16,2 0-592-16,-1 1-112 0,1-5-32 0,1 1 0 15,0 1-80-15,4 0-16 0,4-2 0 0,6 3 0 0,0-5 752 0,11-2 208 16,0 0 0-16,0 0 0 0,0 0 768 0,7 13 288 0,4 0 48 15,4-2 16-15,6-2 288 0,4 3 48 0,3-5 16 0,4 0 0 16,3 0-768-16,1-2-160 0,-1 1-32 0,1 1 0 16,-1 0-512-16,1-2 0 0,1-2-240 0,-2-3 80 15,5-3-96-15,2-2 0 0,4-2-16 0,-7-7 0 16,0-7 80-16,-3-4 32 0,-4 0 0 0,-4-7 0 0,-6-6 160 0,-4 0-192 31,-1-1 192-31,-6 2-192 0,1 3 368 0,-8-2 64 0,1 1 16 0,-1 0 0 0,-4 2 208 0,-4 5 48 16,4 0 16-16,-5 7 0 0,1 3-16 0,-1 3 0 15,0 2 0-15,-2 5 0 0,7 8-240 0,0 0-48 16,0 0-16-16,0 0 0 0,-11-9-208 0,11 9 0 16,0 0 0-16,0 0-160 15,-7 12 160-15,5 2 0 0,4 4 0 0,3 3 0 16,2 4-176-16,4 4 0 0,5 4 0 0,0 6 0 16,0 3 176-16,2 4 0 0,1 0 0 0,1 6 128 15,1 4-128-15,3 1 0 0,-5 7 0 0,5 1 0 16,-3 5 0-16,1-3-256 0,3 1 64 0,-4-4 0 15,0 0-400-15,-3-2-96 0,-4-2-16 0,-3-10 0 16,0-4-1936-16,-4-10-400 0,0-4-80 0</inkml:trace>
  <inkml:trace contextRef="#ctx0" brushRef="#br0" timeOffset="1514.77">5314 11272 17039 0,'0'0'752'0,"0"0"160"0,0 0-720 0,-16 2-192 0,2-1 0 0,0-1 0 0,3-1 3200 0,-1-1 592 16,12 2 128-16,-11 0 32 0,11 0-2512 0,0 0-496 15,0 0-112-15,0 0 0 0,0 0-48 0,7 12 0 16,7 2 0-16,1 4 0 0,3-2 32 0,6 7 0 16,4 2 0-16,1 4 0 0,3 3-416 0,3 6-80 0,4-1 0 0,8 5-16 15,6 1-304-15,4-1 0 0,0-1 0 16,-2 0 0-1,-2-2 0-15,-4 0 0 0,-6-5 0 0,-7-6 0 0,-4-5 0 0,-4-7 0 0,-7-5-192 0,-3-5 192 47,-4-9-1680-47,-8-4-240 0,-1-7-64 0</inkml:trace>
  <inkml:trace contextRef="#ctx0" brushRef="#br0" timeOffset="1714.92">5527 10792 29487 0,'36'43'2624'0,"-11"-11"-2112"0,-1 4-512 0,1 3 0 15,0 0 2432-15,-7 0 368 0,-2 3 80 0,-2-3 0 16,-5 4-2416-16,-2-2-464 0,-3 0-128 0,-4 3-16 16,-4-3-960-16,2 3-192 15,-1 2-48-15,-1 0 0 0,-6-3-2272 0,1-4-464 0,0 0-80 0,0-3-7008 16</inkml:trace>
  <inkml:trace contextRef="#ctx0" brushRef="#br0" timeOffset="2885.56">6501 10691 10991 0,'0'0'976'0,"-1"13"-784"0,-2-1-192 0,-1 1 0 15,1-1 6464-15,0 0 1264 0,-2-4 240 0,-2 2 48 0,1-1-6336 0,-1 3-1264 16,2 2-256-16,-2-3-160 16,-3 3 0-16,3 0 0 0,0-2 0 0,0 5 0 0,0-2 0 0,3 5 0 15,-3-2 0-15,-1 1 0 0,1 2 0 0,4 3 0 16,-1-3 0-16,1 4 0 0,-1 0 192 0,1 0-192 16,3 0 192-16,0 3-192 0,0 3 0 0,-3 2 0 0,3 3 0 15,0-1 0-15,3 3 0 0,-3 4 0 0,3-2 0 0,1 5 0 0,-1 2 0 16,4 3 160-16,0 2-160 0,1 2 128 0,2-4-128 0,-3 3 128 15,-2 2-128-15,1-2 128 0,-2-3-128 16,-1-1 0-16,-2-6 0 0,2 0-18240 16</inkml:trace>
  <inkml:trace contextRef="#ctx0" brushRef="#br0" timeOffset="5109.79">7555 10817 31727 0,'0'0'1408'0,"0"0"288"0,0 0-1360 0,0 0-336 0,0 0 0 0,0 0 0 0,0 0 3232 0,-14 7 576 16,3 0 112-16,11-7 32 15,-11 7-2512-15,1 0-496 0,-1 0-112 0,0-2 0 16,1 1-480-16,-1 1-96 0,-3-3 0 0,3 3-16 16,-3 0-240-16,0 1 0 0,-3 2-192 0,-1 0 192 15,-1 1-128-15,-2 3 128 0,0-2 0 0,-4 5 0 16,3-3 0-16,-4 4 0 0,7 3 0 0,-1 0 0 16,4 1 0-16,0 0 0 0,0 2 0 0,4 3 0 15,1-1 0-15,2 3 192 0,-1-1 0 0,1 2 0 0,5-1-192 0,1 1 128 16,3-2-128-16,3 2 0 15,1-4 256-15,1 1-64 0,0-1 0 0,4 2 0 16,0-4-192-16,2-1 0 0,1-2 0 0,-1-3 0 31,3-1-1520-31,2-3-240 0,-2-3-48 0,2-7-16 16,2-5 480-16,3-6 80 0,0-6 32 0,1-6 0 16,2-6 608-16,-2-6 128 0,-4-5 32 0,0-5 0 0,-1 1 464 0,-3 0 208 0,-6-4-16 0,-1 5 0 0,-3 0 512 0,-1 5 80 0,0 0 32 0,1 2 0 15,-4 1-48-15,0 4-16 0,0 0 0 0,-3 3 0 16,2 2-432-16,1 5-96 0,1 5-16 0,2 2 0 15,-3 10-64-15,3-10-16 0,-3 10 0 0,5-5 0 16,2 2-128-16,3 0 0 0,-3 6 0 0,3 0 128 16,1 4-128-16,0 4 0 0,0 0 144 0,3 6-144 15,0 5 0-15,0 3-128 0,0 3 0 0,-1 8 0 16,-1 3 128-16,2 4-208 16,2 3 80-16,-3 7 128 0,1-1 0 0,0 5 0 0,-2 0 0 0,-1 2 192 15,0-2-192-15,-1-3 128 16,1-4-128-16,-4 1 128 0,0-3-128 0,-3 0-176 15,0-4 48-15,2 2-13312 0,-2 2-2672 16</inkml:trace>
  <inkml:trace contextRef="#ctx0" brushRef="#br0" timeOffset="5903.74">7743 11034 39791 0,'-5'21'1760'0,"1"-7"368"0,-6-2-1696 0,2 2-432 0,1-1 0 0,0-2 0 16,0 0 864-16,3-2 96 0,4 0 0 0,0-9 16 15,0 12 272-15,0-12 48 0,4 9 16 0,-4-9 0 16,7 4-336-16,1-1-64 0,-8-3-16 0,14-7 0 0,3-2-368 0,-3 0-80 16,7-2 0-16,4-3-16 15,7-7-304-15,1 0-128 0,3 0 128 0,-1 3-128 0,0 3 176 16,-1 4-48-16,0 2-128 0,1 4 192 16,-3 2-64-16,0 3-128 15,0 0 176-15,1 4-176 0,-1 3 192 0,0 3-64 0,0 1 0 0,1-1-128 16,2 2 144-16,-3 1-144 0,3-1 0 0,1 1 144 15,-4 0-144-15,0-1 0 0,-7 2 0 0,0-1 0 0,-4 1 0 16,-1-1 0-16,-3 1-144 0,-3 0 144 16,-3-3-176-16,-4 1 32 0,0-1 0 0,-3-1 0 15,-1-1-176-15,-3 2-48 0,0-11 0 0,-5 14 0 16,3-1 224-16,-3 2 144 0,-1 2-192 0,0-2 192 16,-2 2 0-16,-2 3-128 0,1-2 128 0,0 0 0 15,0 3 0-15,0 0-128 0,2 1 128 0,-3-1 0 0,4-2 0 0,-1 1 0 0,0-2 0 0,0 0 0 16,0-4 0-16,0-3 0 15,3 0 0-15,4-11 0 0,-7 10 0 0,7-10 0 16,0 0 0-16,0 0 0 0,0 0 0 0,0 0 0 0,0 0 0 0,0 0 0 16,0 0 0-16,0 0 0 0,0 0 0 0,7-10 0 15,4 2 0-15,1 1 128 0,4 3 0 0,0 2 16 16,0 2 16-16,0 6 0 0,2 1 0 0,0 5 0 16,1 5-160-16,0 1 0 15,-8 7 0-15,3 6 0 0,1 5 0 0,-1 5-224 16,-4 8 80-16,-5-2 16 0,1 2 128 0,-5 1 0 15,-1-4-144-15,-4 0 144 0,-4-3-176 0,-2-9 48 16,2-4 0-16,-5-9 0 0,-2-1 128 0,-6-4-208 16,-7-6 80-16,-1-3 128 0,-6-3-288 0,-1-4 64 0,-6-7 16 15,1-3-14864 1,-2-5-2976-16</inkml:trace>
  <inkml:trace contextRef="#ctx0" brushRef="#br0" timeOffset="6514.33">9298 10838 46815 0,'4'18'4160'0,"-4"-4"-3328"0,-3 1-656 0,2 2-176 16,-2 1-464-16,0 3-128 0,2-2-32 0,1 5 0 0,1 2 416 0,2 1 80 15,-3 2 128-15,3-4-208 0,5 3 208 0,2-3-192 16,-3-2 192-16,4 0-192 0,-1-2-32 0,-5-1 0 16,1-4 0-16,-2 0 0 0,3-4 224 0,-4 1 0 15,1-3 0-15,-4-10 0 0,4 9 0 0,-4-9 288 16,0 0-32-16,0 0-16 0,0 0-64 0,0 0-16 15,0 0 0-15,0 0 0 0,0 0-160 0,0 0-224 0,0 0 48 0,0 0 16 16,14 4 16-16,-14-4 0 0,14 0 0 0,0 0 0 0,0 0-176 0,0 2-16 16,1-2-16-16,6 3 0 0,0-1 496 15,6 3 112 1,1 2 0-16,1 0 16 0,1 0 128 0,0 4 32 0,-5-2 0 0,-1 7 0 0,1-2 192 0,-7 4 32 16,0-1 16-16,-7 5 0 0,0 3-352 0,-4 3-64 15,-3 1 0-15,-4 10-16 0,-5 1-240 0,-5 9 0 16,-5 4 0-16,-6 4 0 15,-4 3 0-15,-3 4 0 0,-8 2-128 0,-6-3 128 16,-2-5-1024 0,1-5-128-16,-3-10-48 0,0-8-18768 0</inkml:trace>
  <inkml:trace contextRef="#ctx0" brushRef="#br0" timeOffset="6823.85">9170 10700 36287 0,'0'0'1600'0,"7"7"336"0,-7-7-1552 0,0 0-384 0,8 2 0 0,2-2 0 15,1 0 3248-15,0-2 560 0,6 0 112 0,-2-1 32 0,3-2-2944 0,3 1-592 16,3-3-112-16,5-2-32 0,0 2-272 0,9-4 0 16,5 0 0-16,7 1-144 0,5-4 144 0,2 0 0 15,3-1 0-15,-3-2 128 16,-4 2-784-16,-6 2-160 0,-2 2-16 0,-5 3-16 16,-1 5-1776-16,0 3-368 0,-4 3-64 0,-1 1-16 31,1 3-304-31,-6 1-64 0</inkml:trace>
  <inkml:trace contextRef="#ctx0" brushRef="#br0" timeOffset="7361.73">10410 10727 31727 0,'3'34'1408'0,"-2"-10"288"0,2-3-1360 0,-3 4-336 0,-3 0 0 0,2 3 0 0,-5 2 3600 0,5 4 656 15,-6 2 128-15,2 3 32 0,0 0-3424 0,1 1-672 16,1 5-144-16,2 2-32 0,-2-1-144 0,0 0 0 15,2-2-160-15,1-5 160 0,1-5-256 0,2 0 32 16,0-3 16-16,1-5 0 16,-1-4-112-16,1-2 0 0,-2-5-16 0,0-1 0 0,-2-14 336 0,7 10 208 15,-7-10-16-15,0 0-16 0,0 0 560 0,7 8 112 16,-7-8 32-16,0 0 0 0,14 4-272 0,0-2-48 0,-1-4-16 0,1 2 0 16,-2-1-240-16,4 1-48 0,-3-6-16 0,1 5 0 15,5-2-384-15,-1 2-80 16,0-2-16-16,3-1 0 15,4-3-2096-15,4 0-416 0,23-10-96 16,-9-2-16-16</inkml:trace>
  <inkml:trace contextRef="#ctx0" brushRef="#br0" timeOffset="7691.02">10374 10730 20959 0,'1'23'1856'0,"2"-10"-1472"0,-3 3-384 0,0 1 0 16,0 3 6272-16,0 3 1200 0,-3-1 224 0,2 9 48 15,1 8-6256-15,0 5-1248 0,0 9-240 0,4 10 0 16,-1 5-2384-16,4 5-400 16,1 5-80-16,2 3-16 0,3 1 416 0,-1 0 80 0,6 0 16 0,-2-1 0 15,2 1 1024-15,1-4 192 0,-3-2 64 0,2-2 0 0,0-5 2624 0,-1-2 544 16,-3-3 96-16,-3 0 32 0,-3-2-1248 0,-7-2-256 16,-3-5-64-16,-5-3-11008 15,2-3-2224-15</inkml:trace>
  <inkml:trace contextRef="#ctx0" brushRef="#br0" timeOffset="8444.36">10545 11116 43487 0,'12'10'1920'0,"-5"-3"400"0,1-1-1856 0,-1 1-464 0,-7-7 0 0,7 9 0 47,-2 1-304-47,0 1-144 0,-5 3-48 0,2-1 0 0,-2 3 144 0,0 1 32 0,0 3 0 0,-5-1 0 31,1 4-128-31,-3-3 0 0,-3 3-16 0,2 5-11280 0,-4-2-2256 0</inkml:trace>
  <inkml:trace contextRef="#ctx0" brushRef="#br0" timeOffset="9374.98">10381 10698 27695 0,'0'0'2464'0,"0"0"-1968"0,0 0-496 0,0 0 0 15,0 0 1376-15,0 0 176 0,0 0 48 0,-3 13 0 0,0-1-1600 0,-1-1-256 16,0 1-64-16,1-1-32 16,-1 3-848-16,0 2-160 15,1 0-48-15,-4 2 0 0,3-1 96 0,-2 1 16 0,2-4 0 0,0 1 0 16,-3-1 976-16,3 0 320 0,-2 0-160 0,2 0 160 0,0-3 640 0,-3-1 192 16,7-10 64-16,-4 12 0 0,4-12 912 0,-7 14 192 0,7-14 48 0,-7 11 0 15,7-11-1088-15,-10 11-192 0,-1-2-64 0,0-2 0 16,-3-3-704-16,0 0-208 0,-3 0-16 0,-1 0 0 15,0-1-144-15,0 1-16 0,-3-1-16 0,1 0 0 16,-1 0-352-16,3 1-64 16,2-3-16-16,0 2 0 0,2 0 528 0,3-3 112 0,1 0 0 0,1 1 16 0,2 2 176 0,7-3-192 15,0 0 192-15,0 0-192 16,0 0 320-16,-6 7 48 0,6-7 16 0,0 0 0 16,0 0 816-16,8 14 160 0,4-1 48 0,-3 1 0 15,5-1 288-15,0 1 64 0,2 0 16 0,0 0 0 16,0 0-400-16,-2-1-80 0,0-1-16 0,-3-1 0 15,-2-2-704-15,3 1-128 0,-5-1-48 0,-3-2 0 0,3 2-208 0,-7-9 0 16,7 7 0-16,-3 2 0 0,-4-9 0 0,3 12-208 16,-3-12 32-16,0 11 16 0,0-11 160 0,-3 15 0 15,3 0-144-15,-3 2 144 0,2 0 0 0,1 4 0 16,4-3 0-16,-4 3 0 0,3 1 0 0,-2 2 0 16,5 1 0-16,-5 0 0 15,5 0 0-15,-2 0 0 0,0 0 0 0,-1-3 0 0,1-1 0 0,-1 0 0 16,-2-4 0-16,5-2 0 15,-5-1 176-15,2-3-48 0,-3-11-128 0,0 0 192 0,0 10 64 0,0-10 16 0,0 0 0 0,0 0 0 16,0 0-144-16,0 0-128 0,0 0 192 0,4-10-192 16,2-1 304-16,-1 0-48 0,1-1-16 0,1-1 0 15,1-1-48-15,2 0-16 0,1 0 0 0,0 0 0 0,3 3 80 16,3 0 0-16,1-2 16 0,0 5 0 0,3 4 48 0,-1-2 16 16,0 5 0-16,4-2 0 0,1 3-16 0,5 7-16 15,-3-3 0-15,5 3 0 16,5-1-80-16,5-1-16 0,5 1 0 0,2-2 0 15,1-1-208-15,0-3 0 0,0 0 0 0,0-3-15152 16,1-4-3072-16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9:03:21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20603 1035 2639 0,'0'0'240'0,"0"0"-240"16,0 0 0-16,0 0 0 0,-11-7 3920 0,-1 1 752 0,3 1 128 0,-2-2 48 0,1 0-2560 0,10 7-512 15,-9-9-112-15,9 9 0 0,-13-9-304 0,1-2-48 16,3 1-16-16,-2-1 0 0,4-1 176 0,0 1 16 31,7 11 16-31,-7-12 0 0,7 12-208 0,-7-11-32 16,7 11-16-16,0 0 0 0,0 0-240 0,0 0-48 0,0 0-16 15,0 0 0-15,0 0-16 0,0 0 0 0,0 0 0 0,0 18 0 16,0 0-352-16,3 3-64 0,1 0 0 0,0 4-16 16,-1 3-176-16,1 2-16 0,1 2-16 0,-3 0 0 15,2 4-64-15,-1 3-16 0,1 0 0 0,-1 4 0 16,1 4-208-16,-4 6 128 0,3 5-128 0,-3 4 0 16,0 2 0-16,-3 5 0 0,1 5 0 0,-3 8 0 15,1 7 0-15,-3 11 0 0,0 4 0 0,-4 0 0 16,1 2 0-16,-1 0 0 0,2-2-176 0,-3 0 176 15,1-4 0-15,0-8 0 0,0-6 144 0,1-8-16 0,-1-4-128 0,1-10 0 0,2-9 0 0,-2-7 0 16,2-4 0-16,1-11 0 0,4-5 128 0,-1-4-128 16,4-5 0-16,0-5 0 0,0-14 0 0,4 13 0 15,0-5 0-15,6-1 0 0,4 0 0 0,4-4 0 16,3 1 0-16,1-7 0 0,3 2 0 0,5-6 0 16,4 0 0-16,3 0 144 0,4-4-144 0,5 0 0 15,0-3 0-15,1 1 0 16,3 2 0-16,-3 0 0 0,3-3 0 0,-1 0-144 15,-2-1 144-15,-1-4-128 0,0 1-192 0,-2 2-16 0,-3-7-16 0,3 0 0 32,-1-2-2688-32,6-5-544 0</inkml:trace>
  <inkml:trace contextRef="#ctx0" brushRef="#br0" timeOffset="660.94">20560 1997 32655 0,'0'0'1440'0,"6"-10"304"0,1-8-1392 0,5 0-352 0,6-7 0 0,1-3 0 0,1-1 1056 0,10 1 144 16,9 0 16-16,3 6 16 0,8 4-64 0,0 5-16 15,0 5 0-15,0 2 0 0,-4 5 64 0,0 4 0 16,-2 2 0-16,-3 2 0 0,0 6-448 0,-2 1-64 16,-3 4-32-16,2 4 0 0,-2 3-416 0,-3-1-96 15,-2-2-16-15,-3-4 0 16,-6-4-2064-16,-4-5-400 0,-1-4-96 0,-6-10-16720 16</inkml:trace>
  <inkml:trace contextRef="#ctx0" brushRef="#br0" timeOffset="1139.64">20445 918 29135 0,'0'0'1280'0,"-9"-7"288"0,2 0-1248 0,7 7-320 0,0 0 0 0,0 0 0 0,-4-9 2128 0,4 9 368 16,0 0 80-16,7-9 16 0,6 5-960 0,3-1-192 16,5 3-32-16,4 2-16 0,3 2-240 0,4 0-32 15,4 5-16-15,3 0 0 0,0 2-448 0,5 0-80 16,-4 1-32-16,2 1 0 0,1 5-272 0,-1-2-48 0,1-3-16 0,-4 1 0 15,-3-1-208-15,-1-1 0 0,-3 1 0 0,-5 0 0 16,-2-4 0-16,-4-5-160 16,3 1 32-16,-6-3 0 15,3-3-1776-15,-3-4-336 0,3-1-80 0</inkml:trace>
  <inkml:trace contextRef="#ctx0" brushRef="#br0" timeOffset="2488.66">21887 868 20607 0,'0'0'912'0,"0"0"192"0,0 0-880 0,0 0-224 0,0 0 0 0,0 0 0 0,0 0 1856 0,0 0 320 16,0 0 64-16,10 7 0 0,-3 4-912 0,1 3-192 16,4 2-48-16,-3 3 0 0,1 3-336 0,1 3-80 15,-4-2-16-15,2 7 0 0,-2 3-176 0,0 3-32 16,-1 0-16-16,1 3 0 0,-4 3-208 0,1 4-32 0,1 1-16 0,-1 2 0 15,1 3-32-15,-3-2 0 0,3 1 0 0,-3 1 0 16,1 1-144-16,-1 3 0 0,-2-3 144 0,2 5-144 0,-2 6 0 16,2 3 0-16,1 1 0 0,-3-1 0 0,0-3 0 0,0 0 0 15,2 1 0-15,-2 0 0 0,0 3 0 0,-2 2 0 16,2 1 0-16,-3-3 0 0,-1 1 0 0,2-2-160 16,-3 0 160-16,-2 1 0 15,2 0-160-15,-1-1 160 16,-1-3-128-16,0-5 128 0,2-8 0 0,1-8 0 0,1-6 0 0,1-8 128 0,2-5 320 0,-2-10 64 15,2-14 0-15,0 0 16 0,0 0-528 0,4-13 0 16,1-2-160-16,-1-8 160 16,-1-2-192-16,-1-5 192 0,0-5-192 0,-2-3 192 0,0 1 0 0,3-2 0 15,-3-2 0 1,2 2 0-16,0-3 0 0,-2 2 0 0,3-3 0 0,-3 1 0 16,0 0 0-16,-3 2 0 0,1 2 160 0,0-2-160 0,-3-4 0 0,0-2 0 15,1-4 0-15,-3-3 0 0,3-1 0 0,-1-6 0 16,0-3 0-16,-2-1-192 0,0-1 192 0,3 1 0 0,-5-3 0 0,4 2-144 15,-2 4 144-15,3 0 0 0,1-2 128 0,2 6-128 16,-2 3 0-16,3 1 0 0,0 2 0 0,0 1-128 16,4 4 256-16,3 5 64 0,0 1 16 0,0 7 0 31,2 1 176-31,0 7 16 0,1 4 16 0,1 3 0 0,0 7 32 16,1-2 16-16,0 2 0 0,1 7 0 0,1 4 256 0,2 1 48 15,5 6 16-15,-1 3 0 0,4 1-368 0,-4 2-80 16,3 5-16-16,-1 4 0 0,2 2-320 0,-5 5 0 15,2 4 0-15,3 7-192 0,-3 1 192 0,1 3 0 0,-4-1 0 16,5 3 0-16,3 4 0 0,-1 3 0 16,2 3-176-16,0 5 176 0,3 0-224 0,0 6 48 0,0-1 16 15,-1 3 0-15,2 0 160 0,-5 2 0 0,5-6 128 16,-3 5-128-16,-2 2 0 0,2-1 0 0,-3-4 0 0,-3-3 0 16,2 1 0-16,-3-8 0 0,0-4 0 0,1-6 128 15,-1-2 192-15,4-2 64 0,-2-4 0 0,0-3 0 0,2-4-384 0,-5-7 128 16,-1-8-128-16,0-2 0 0,-1-6 144 0,-4-4-144 15,-3-2 192-15,0-6-192 0,-4-8 0 0,0-7 0 16,0-6 0-16,0-11-192 0,0-5-64 0,0-6-16 16,0-10 0-16,-3-6 0 0,-1-9 272 0,1-6 0 15,-3-3 0-15,-1-7 0 0,-1-3 0 0,-2-3-192 16,-1-5 192-16,0 0-208 0,-3-1 208 0,-3 1-144 16,2-1 144-16,-5 0-128 0,5 3 128 15,-3 3 0-15,1-4 0 0,3 8 0 31,3 1-448-31,1 5 0 0,6 2 0 0,4 4 0 0,7 3-3184 16,4 10-640-16,14-18-128 0,-3 21-16 0</inkml:trace>
  <inkml:trace contextRef="#ctx0" brushRef="#br0" timeOffset="3367.66">23697 1118 2639 0,'7'11'240'0,"4"3"-240"0,0 0 0 0,0 4 0 0,3-1 7312 0,-4 5 1424 31,1 3 288-31,3 3 48 0,-6 5-6032 0,2 5-1200 16,1 6-240-16,-4 5-64 0,0 4-896 0,-3 6-176 0,1 3-32 0,-4 7-16 15,-1 6-416-15,-3 6 128 0,0 8-128 0,2 0 0 16,-5 2 192-16,2-2-64 0,0-1 0 0,-2-7 0 15,2 1 400-15,0-10 80 0,0-3 16 0,1-7 0 16,-1-9-48-16,1-5 0 0,0-9 0 0,2-4 0 0,-2-3-128 0,0-7-16 16,6-3-16-16,-3-4 0 0,3-4-288 0,-2 0-128 15,5-4 128-15,1 1-128 16,1 0 176-16,3 0-48 0,3 3-128 0,0-7 192 16,0 0-192-16,4-3 176 0,1 2-176 0,4-2 160 15,2 0-160-15,5-4 192 0,2-3-192 0,7-2 192 16,3-5-192-16,9-7 0 0,9-8 0 0,4-8 0 15,3-9 0-15,1-8 0 0,3-7-224 0,2-6 80 16,1-5 144-16,-7-1 0 0,-2-3 0 0,-8 5 0 16,-4 3 0-16,-14 1 0 0,-5 6 0 0,-8 3 0 0,-7 4 0 0,-11 4 0 15,-3 5 0-15,-7 2 0 0,-3 4 0 0,-7 3 0 0,-8 0 0 0,-7 0-128 32,-8 1-48-32,-6 2 0 0,-8 1 0 0,-2 2 0 0,-2 1 176 0,0 0-160 15,-3 1 160-15,5-1-160 0,-2 0 160 0,-5 0-128 16,3-5 128-16,-4 5-128 0,-1-3-128 0,3 3-32 15,4-5 0-15,6-1 0 16,1 0-384-16,4 2-80 0,6-2-16 0,-3-1-12800 0,0-1-2560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15:2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7737 5454 24015 0,'-10'1'2128'0,"-7"2"-1696"0,-1 0-432 0,-2 1 0 16,-1-1 2048-16,-2 2 320 0,3 1 64 0,-1 1 0 15,5 0-2432-15,0 0-448 0,-2-2-128 0,4 1 0 32,0 1-832-32,-1-3-176 0,2-1-16 0,2-2-16 0,0 2 1168 0,11-3 224 0,0 0 48 0,-11-3 16 15,11 3 448-15,0 0 96 0,-7-7 0 0,7 7 16 0,-3-8 480 0,3 8 80 16,0 0 32-16,0 0 0 15,0-10 288-15,0 10 64 0,0 0 16 0,0 0 0 16,4-8 0-16,-4 8 0 0,7-7 0 0,-7 7 0 0,10-7-272 0,-2 1-48 16,-8 6-16-16,13-4 0 0,-2 1-224 0,-2 2-48 15,3-2-16-15,-1 3 0 0,0 0-352 0,3 0-64 16,-3 0 0-16,3 0-16 0,2 0-304 0,0 0 0 16,-2 0-208-16,2 0 80 0,0-1-64 0,3 1 0 0,-4-3 0 0,2 3 0 15,4-4 192-15,-3 1 0 0,3 0 128 0,1 2-128 16,-1-4 208-16,0 4-16 0,1 2-16 0,0-1 0 15,2 0 64-15,-3-1 16 0,4 0 0 0,-3 1 0 16,3 1-256-16,3 0 0 0,0-1 0 0,1 5 0 16,-1-3 0-16,2 3 0 0,-2-1 0 0,1 3 0 15,0-4-192-15,2 3 32 0,1 1 0 0,1 2 0 0,5-2 160 16,-5 0 0-16,2-3 0 0,-3 3 0 0,0-3 0 0,-7 2 128 16,1-1-128-16,-3 1 176 0,-5-2-176 0,-2 0 0 0,0 2-192 0,-4-2 192 31,-12-4 0-31,0 0 0 0,0 0 0 0,0 0 192 15,-10 7-192-15,-6-3-144 0,-7 2 144 0,-9-1-208 16,-9 1 208-16,-9 1 0 0,-3-3 0 0,-1 3 0 0,1 0 128 0,-3 1-128 16,2 2 0-16,-4 0 0 15,1-2 192-15,-3 2-192 0,0-2 192 0,2 3-192 0,1 1 0 0,4 0 0 0,7-5 0 0,3 4 0 32,1-2 0-32,8 0 0 0,2 1 0 0,7-2 0 0,0 2 0 0,5-3 0 15,5 0 0-15,4 0 0 0,11-7 0 0,-7 11 0 16,7-11 0-16,0 0 0 15,4 7 0-15,6 0 0 0,3-3 0 0,6-4 0 0,6 0-144 0,4 0 144 0,8 0-128 0,9 0 128 16,8 0 0-16,9-2-128 0,8 0 128 0,4-3 0 16,3 0-176-16,4 4 176 0,5 5-208 0,12-2 80 0,7-2 128 15,3 2 0 1,-1-2 0-16,4 3-128 0,6 1 128 0,2-2-208 16,-3 3 80-16,2-2 128 0,2 1-128 0,0-1 128 0,3-4 0 0,-7 1 0 0,-5 1 0 0,2-1 0 15,6-1-144-15,-8-3 144 0,-12-3 0 0,-5 2 0 31,-9-2 0-31,-1 0 0 0,-5-1 0 0,-9-2 0 0,-8-6 128 0,-9 2-128 16,-11-2 240-16,-8 2 0 0,-7 0 0 0,-6 1 0 0,-8 0 112 0,-5-1 32 16,-4 3 0-16,-5 1 0 15,-5-1 144-15,-7 0 48 0,-2 1 0 0,-6 2 0 16,-7 2-432-16,-8 3-144 0,-5 2 0 0,-10 1 144 0,-3 1-144 16,-5 5 0-16,6 2 0 0,-4 2 0 15,1-2-368-15,-2 1 48 0,0-1 16 0,-7 2 0 16,-4-2 16-16,1 2 0 0,-2-3 0 0,7-3 0 0,3-1 96 0,3 1 32 15,5-4 0-15,2 2 0 0,3-2 160 0,3 0 0 16,0-2 128-16,4 2-128 16,2 0 272-16,9 0-16 0,3-4 0 0,7 1 0 15,4 0-64-15,14 3-32 0,0 0 0 0,0 0 0 0,0 0-32 0,14-11-128 16,9 0 192-16,9-3-64 16,7 3-304-16,7-3-64 0,4-3-16 0,7 5 0 15,3-2 16-15,8 1 0 0,7 1 0 0,8 1 0 16,5 1 240-16,1 0-192 0,3 2 192 0,5-3-192 15,7 4 192-15,-1 0 0 0,4-3-160 0,0 2 160 16,1 1 0-16,5 0 0 0,4 0 0 0,-2 4 0 0,-2 3-192 0,-1 0 16 0,4 0 16 0,-5-2 0 0,-1 0 160 16,-5-3 0-16,-3 4 0 0,-5 0 0 0,5 1 0 0,-9-3 0 31,-1 1 0-31,-9 0 0 0,-5 2 0 0,-7 0 224 0,-3 2-48 16,-7-2-16-16,-1 2-160 0,-7-2 0 0,-3 0 0 0,-11 0 0 0,-6-2 0 15,-8 2 192-15,-7-2-32 0,-4 2 0 16,-3 0 112-16,-11 0 32 0,0 0 0 0,0 0 0 15,0 0 336-15,0 0 64 0,-10 4 0 0,-4 1 16 16,-1 0-528-16,-10 2-192 0,-5-3 0 0,-2 3 144 16,-7 0-144-16,0 0 0 0,-4 0 0 0,-2-3 0 0,5 0 0 0,-6-1 0 15,-3 0 0-15,-1-3 0 0,-2-3 0 0,0-1 0 16,-6-2 0 0,1 0 0-16,0 0 0 0,1-1 0 0,6 1 0 0,0-1 0 0,0-1-176 0,1 1 176 15,2-4-128-15,1 4 128 0,4-3 0 0,1 3 0 0,4 3 0 16,3-1 128-1,6 0-128-15,7 1 0 0,6 0 0 0,4-1 0 16,11 5 0-16,0 0 0 0,0 0 0 0,0 0 0 0,11-5 0 0,7 1 0 16,6-1 0-16,5 0 0 0,7 1-192 0,6 1-48 15,6 1-16-15,7 2 0 0,10 2 32 0,6 3 0 16,11 0 0-16,7-1 0 0,4 1-16 0,4 1 0 16,-1 2 0-16,8 3 0 0,14 1 96 0,-1-1 16 15,0 0 0-15,4 0 0 0,7-1 128 0,-2 0-160 16,-2 1 160-16,0-3-160 15,-1 2 160-15,1 1 0 0,-3-1-144 0,-7 0 144 0,-8-2 0 0,-1-1 0 16,1 1 0-16,-10 2 0 0,-13-6 0 0,-6 2 0 0,-13-1 0 16,-7 1 0-16,-11-5 0 15,-9 2 128-15,-9 0-128 0,-9-3 0 0,-6 0 224 0,-13 0-32 0,0 0-16 0,0 0 0 16,0 0 80 0,-17-3 32-16,-4 0 0 0,-8 2 0 0,-8 1-288 15,-7-4 0-15,-8 1 0 0,-12-1 0 0,-10-3 0 0,-1 0 0 0,-3-4 0 0,-2 1 0 16,2-1 0-16,-4 0 0 0,-6 1 0 15,2-1 0-15,-3-3 0 0,4 3 0 0,4-2 0 16,-3 5 0-16,-4-2 0 0,-2 2 0 0,-2-5 0 0,5 5 0 0,9-3 0 16,0 4 0-16,4 0 0 15,2 2 0-15,1 3 0 0,0 2 0 0,6 0 0 16,10 0 0-16,7 0 0 0,6 4 0 0,6 1 0 0,7 2 0 0,1-1 0 0,6 4 0 16,2-3 0-1,8 2 0-15,2 3 0 0,3-1 0 0,7-11-144 0,3 15 144 16,8-1-176-16,3 3 176 0,7-3-208 0,4 4 80 0,7-3-48 0,7 2 0 15,8-2 0-15,9-1 0 0,7 3 176 0,0-2 0 16,-2-1-144-16,2 0 144 0,-2 0 0 0,-1-3-144 16,1 3 144-16,3-1 0 0,3 0 0 0,-1 0 0 0,-3-2 0 0,-5-1 0 15,-1 1 0 1,-7-3 0-16,-4 2 0 0,-4 1 0 0,-3 1 0 0,-7-3 0 0,-2 2 0 16,-5-4 0-1,-4 0 176-15,-6-2-16 0,-3 2 0 0,-12-7 0 16,0 0 16-16,0 0 0 0,0 0 0 0,-9 6 0 0,-7-3 64 0,-3 1 16 15,-3-2 0-15,-10 1 0 16,-8-1-256-16,-6 0 144 0,-6 1-144 0,-14-1 128 0,-9 1-128 0,-8-3-144 16,-4-1 144-16,-3 2-208 0,-6-1 208 15,-8 2 0-15,-9 0 0 0,1 0 0 16,9-2 0-16,-7 3 0 0,-4-1 0 0,1 2-144 0,1-4 144 0,5 3 0 16,4 1 128-16,0-1-128 0,-1 3 0 0,10-3 0 0,6-3 0 15,10 2-128-15,11-2 128 0,7 2 0 0,8 1 0 0,6-3 0 16,11 0 0-16,6 0 128 0,8 0-128 15,7-5 176-15,14 5-176 0,0 0 0 0,0 0 0 0,14-11-176 16,7-1-48-16,13-1-16 0,12-2 0 0,14 2 0 31,11 1-144-31,18-1-48 0,15-1 0 0,9 2 0 0,2 6 160 16,9-1 16-16,11 0 16 0,-1 2 0 0,-3 0 240 0,7 4 0 16,8 1 0-16,-4 1 0 0,-2 4 0 0,-1 0 0 0,3 2 0 0,-6 2-144 15,-11 2 144-15,-4 1 0 0,-4-1 0 0,-9-4 0 16,-9 0 0-16,-13-4 0 0,-12 1-160 0,-13 0 160 15,-10 1 0-15,-12-3 0 0,-10 0 128 0,-8-2-128 16,-7 0 448-16,-14 0-16 0,0 0 0 0,0 0 0 0,-14-4-96 16,-8-1-16-16,-13 1 0 0,-16 0 0 0,-10-4-320 0,-17 1-192 15,-18-2 32-15,-7 0 0 16,-5 0 160-16,-16 0 0 0,-18 2 0 0,-4-2 0 0,-5-1 0 0,-12 2-160 16,-13 1 160-16,-9 2 0 15,-3 3-736-15,-2 2-32 16,2 0-16-16,-2 3 0 0,-5 3-32 0,3 3 0 0,4 1 0 0,8 3-12304 15,6-1-2480-15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8:57:30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13590 4274 21999 0,'0'0'960'0,"0"0"224"0,7-11-944 0,0 2-240 0,0-1 0 0,0 1 0 15,4-2 1232-15,-4 0 208 0,3 1 32 0,1 3 16 16,0 3 48-16,3-1 16 0,-3 1 0 0,3 4 0 16,0 2-96-16,1 5-32 0,2 2 0 0,-3 3 0 15,-1 6-272-15,1 0-48 0,2 2-16 0,-2 4 0 16,4-1-288-16,-4 2-64 0,0 0-16 0,-1 2 0 15,1 1-576-15,-2 0-144 0,-1 1 0 0,1 0 0 16,-1-1 0-16,0 1 0 0,1-1 144 0,1 2-144 16,0 0 0-16,-2-2 0 0,-3 1 0 0,2-1 128 15,-3 1 80-15,-4-3 32 0,-2 1 0 0,-1-1 0 0,-1-4-240 16,-2-1 0-16,-4-7 0 0,-3-3-160 16,2-1-416-16,-3-3-64 15,-2-3-32-15,2-7-18848 0</inkml:trace>
  <inkml:trace contextRef="#ctx0" brushRef="#br0" timeOffset="448.61">13671 4589 28623 0,'12'20'1264'0,"-2"-2"272"0,1 0-1232 0,2 5-304 0,2 3 0 0,2 3 0 16,1 5 384-16,2 3 32 0,-1 2 0 0,3 2 0 15,4 1 224-15,-6-2 64 0,6-2 0 0,-1-2 0 16,0-4 720-16,3-3 160 0,-3-4 16 0,0-4 16 16,0-7-288-16,0-5-64 0,-4-4-16 0,0-8 0 0,1-5-464 0,-4-9-80 15,3-8-32-15,-3-7 0 0,3-15-672 0,-3-6-144 16,-1-11-32-16,-2-1 0 15,-5-4-176-15,-2 3-32 0,-1 2-16 0,-7 4 0 0,0 2 208 0,-2 2 32 16,-3-1 16-16,1 1 0 16,-1 2-1504-16,-1 4-288 15</inkml:trace>
  <inkml:trace contextRef="#ctx0" brushRef="#br0" timeOffset="1287.58">13375 3608 6959 0,'0'0'304'0,"5"-11"80"0,-1-1-384 0,1 3 0 0,2-2 0 0,0 1 0 16,-1 2 5088-16,-6 8 944 0,3-7 192 0,-3 7 48 15,0 0-3328-15,0 0-640 0,0-11-144 0,0 11-32 16,0 0-1024-16,-7-6-208 0,7 6-32 0,-12-3-16 16,1 3-384-16,-1 6-80 0,-1-3 0 0,-3 5-16 15,0-1-208-15,-8 4-32 0,-2 3-128 0,0 0 192 16,0 2-64-16,0 0 0 0,-2 2-128 0,-4-1 192 16,3 0-192-16,-3 2-128 0,4-1 128 0,-2 1-208 0,3-3 208 15,2 2 128-15,1 1 0 0,4 0-128 0,-1 1 128 0,3-2-128 16,2 3 0-16,4 1 0 0,3 0 208 0,2 2-64 15,2 1-16-15,1 0 0 0,4 3 96 0,3 1 16 16,3 2 0-16,3 1 0 0,5 0 16 0,0-1 16 16,4-1 0-16,3-5 0 0,2-2-32 0,0-4-16 15,2-6 0-15,2-6 0 0,1-5-416 0,1-2-64 16,-1-4-32-16,-6-3 0 16,2-5-112-16,-6-1-32 0,3-1 0 0,-7 0 0 15,-3-4 32-15,-1-1 0 0,1-1 0 0,-3 2 0 16,2-3-2352-16,-3 4-480 0,1-5-96 0,-2 5 0 0</inkml:trace>
  <inkml:trace contextRef="#ctx0" brushRef="#br0" timeOffset="1886.97">13847 3764 22463 0,'11'-2'1984'0,"-2"-3"-1584"0,0 0-400 0,1-2 0 16,-1 0 2112-16,0 0 352 0,-2 1 64 0,0-3 16 16,-7 9-1344-16,2-12-272 0,0 1-48 0,-4 2-16 15,2 9-352-15,-7-12-64 0,0 3 0 0,-4 0-16 16,2 2-240-16,-7 2-32 0,0 1-16 0,-3 2 0 15,1 2 16-15,4 4 0 0,-4-2 0 0,1 3 0 16,-1-1-160-16,0 6 0 0,2-4 0 0,0 2 0 0,1 3 0 0,1 0 0 16,1-1 224-16,2 1-64 0,3 1 32 0,1 1 16 15,1 3 0-15,2 1 0 0,4-6-32 0,0 3-16 16,0 0 0-16,3-1 0 0,-2 1 0 0,5-1 0 16,1 0 0-16,4-1 0 0,0-1-160 0,3-2 0 15,4-2 0-15,3 1 128 0,0-4 80 0,-3 0 16 16,3-4 0-16,-1 2 0 0,5-2 336 0,-2 1 64 15,-2 2 16-15,-1-3 0 0,-2 1 0 0,1 2 0 16,-3 0 0-16,0-2 0 0,-2 2-256 0,-2 0-64 0,-1-3 0 0,-11 0 0 16,10 4-320-16,-10-4 0 0,0 0-160 0,0 0 160 15,0 0-176-15,0 0 176 0,0 0-160 0,0 0 160 16,0 0-208-16,0 0 48 0,0 0 16 0,0 0 0 16,0-11-112-16,0 11 0 0,-3-10-16 0,3 10 0 15,0 0 272-15,0-8-128 0,0 8 128 0,0 0 0 16,0 0 0-16,0 0 144 0,8-3 16 0,-8 3 0 15,13 3 160-15,-2 1 48 0,3 4 0 0,0 6 0 16,-3 3 80-16,3 1 0 0,1 3 16 0,-1-3 0 16,-3 3-288-16,-1-3-176 0,1 2 192 0,-4-1-192 15,-3-4-192-15,2 2-128 0,-2-6-48 0,0-2 0 32,-4-9-592-32,0 0-128 0,0 0-32 0,-7-13 0 0,3-8-544 0,0-7-96 0,-3-8-32 0,-3-6-15328 15</inkml:trace>
  <inkml:trace contextRef="#ctx0" brushRef="#br0" timeOffset="2354.75">14247 2722 22463 0,'0'0'992'0,"0"0"208"0,-6 11-960 0,6-11-240 0,-7 10 0 0,0 1 0 15,0-1 1920-15,3-2 320 0,-2 2 80 0,5 4 16 16,-2 0-1184-16,3 1-256 0,-3 3-32 0,6 3-16 16,0 1 336-16,1 3 64 0,3 2 16 0,0 2 0 15,4 3-176-15,3 3-48 0,0 5 0 0,4 4 0 16,-2 0-272-16,0 2-48 0,2 3-16 0,1 0 0 16,1-2-128-16,1-1-48 0,2-4 0 0,-5-3 0 15,3-4-144-15,0-2-48 0,-3-2 0 0,-4-2 0 0,4-8-336 16,-4 0 0-16,0-4 0 0,-2-2 0 0,1 0 0 0,-6-3-192 15,-2-1 32-15,1-1 0 0,-6-10-176 0,4 9-48 16,-4-9 0-16,0 0 0 16,0 0-256-16,-3 11-64 0,3-11-16 0,-8 7 0 15,-2-1-624-15,-1 0-128 0,0-4-32 0,0-3-16240 16</inkml:trace>
  <inkml:trace contextRef="#ctx0" brushRef="#br0" timeOffset="2638.62">14096 3345 20319 0,'-4'15'896'0,"0"-2"192"0,-3-2-864 0,4 3-224 0,-1-6 0 0,1 2 0 16,3-10 1552-16,-4 11 272 0,4-11 48 0,-6 11 16 15,6-11-80-15,0 0-16 0,0 0 0 0,0 0 0 16,0 0-96-16,0 0-32 0,10 6 0 0,-10-6 0 15,11 0-576-15,3-3-112 0,0-1-16 0,4 0-16 16,3-2-528-16,7-1-96 0,-3-1-32 0,7-3 0 16,0 1-48-16,4-4-16 0,1 0 0 0,2 0 0 15,3-1-16-15,1 1 0 0,3-2 0 0,-3 3 0 16,3-1-64-16,-6 1-16 0,2 0 0 0,-3 2 0 16,-5 2-368-16,-6 2-80 0,-3-3 0 0,-4 1-13120 15,-3-2-2608-15</inkml:trace>
  <inkml:trace contextRef="#ctx0" brushRef="#br0" timeOffset="19690.34">9185 4247 18479 0,'0'0'816'0,"-15"-5"176"0,1-6-800 0,0 2-192 0,-2 0 0 0,16 9 0 16,-16-10 1856-16,16 10 336 0,-12-9 64 0,12 9 16 0,0 0-1712 0,0 0-352 15,3-9-64-15,6 5-16 16,-2-1 16-16,4 0 0 0,3 1 0 0,-3 1 0 16,6-1-144-16,-3 0 0 0,1 1 0 0,-1 0 0 0,0 1 320 0,0 0-32 15,0 4 0-15,1 3 0 0,-1-1-288 0,-3 6 0 16,3 1 0-16,-4 5 0 0,5 5 528 0,-1 1 48 16,0 4 16-16,0 4 0 0,-2 2 240 0,2 3 64 15,0 1 0-15,0 3 0 0,2-3 64 0,0 6 32 16,0-2 0-16,-2 3 0 0,2 2-480 0,-5-5-80 15,-1 2-32-15,-4-5 0 0,-1-3-400 0,-5-7-256 16,0-3 48-16,-5-6 0 16,-1-4-2048-16,-1-6-416 0,7-8-80 0</inkml:trace>
  <inkml:trace contextRef="#ctx0" brushRef="#br0" timeOffset="20279.27">8863 4794 27695 0,'0'0'2464'0,"8"0"-1968"16,3-2-496-16,2 2 0 0,5 0 2032 0,0 0 304 0,4 0 64 0,4 2 16 16,1-2-1600-16,3 0-320 0,3 2-64 0,3 1-16 15,1-1-416-15,-2 4-272 0,1-1 32 0,-4 7 16 16,3-1-48-16,-3 1-16 0,-3 1 0 0,0 1 0 15,2 3 288-15,-2-5 256 0,-1 2-64 0,1-1 0 16,-1-2 128-16,-3-4 0 0,-4 0 16 0,-3-3 0 16,-2-3 240-16,-2-1 64 0,-3-4 0 0,-4-3 0 15,-2-4 160-15,0-3 32 0,-1-4 16 0,-4-3 0 16,3-1-400-16,-2-6-64 0,-1-1-32 0,3-8 0 16,-3 2-160-16,4-1-16 0,1-3-16 0,0-3 0 15,3 2-160-15,2-2 0 0,0-1 0 0,-2 0 0 31,3-1-1456-31,-1 5-320 0,-2 0-64 0</inkml:trace>
  <inkml:trace contextRef="#ctx0" brushRef="#br0" timeOffset="21221.1">7413 4103 20959 0,'0'0'928'0,"0"0"192"0,-11 1-896 0,0 2-224 0,1 0 0 0,-1 1 0 15,1-1 2480-15,3 3 448 0,7-6 80 0,-8 9 32 16,-2 0-2368-16,2-2-480 0,1-2-192 0,-4 2 176 16,1-3-176-16,-4-1 0 0,-1-3 0 0,1 0 0 15,0-3 176-15,-4 3 0 0,4-2 0 0,0 0 0 0,-3 2 96 0,2 2 32 16,-4 0 0-16,-1 5 0 0,-3 0-304 0,2 7 0 16,0 4 0-16,-1 7 0 0,-3 5 0 0,0 5 128 15,0 4-128-15,1 7 0 0,-4 1-144 0,2 6-144 16,-5 1-32-16,5 2 0 0,2-3 320 0,2 1 0 15,1-3-128-15,3-3 128 0,-1-2 0 0,1 2 224 16,2-2-32-16,0 0-16 0,6-6-176 0,-1 2 0 16,4-3 0-16,3-3 0 0,-3-1 0 0,4-3 0 15,3 2 0-15,0-2-9856 16,3-3-2048-16</inkml:trace>
  <inkml:trace contextRef="#ctx0" brushRef="#br0" timeOffset="21754.75">6009 4389 8287 0,'-7'-17'736'16,"-1"-1"-592"-16,-2-4-144 0,2-3 0 0,-2-1 4320 0,2-1 832 15,5 1 160-15,0 8 48 0,6 2-4128 0,1 5-816 16,3 4-160-16,3 4-48 0,1 3 624 0,3 5 128 15,-2 6 32-15,5 5 0 0,1 3-352 0,0 2-64 16,3 6 0-16,-3 1-16 0,3-1-304 0,0 6-64 16,0 3-16-16,-3-1 0 0,3 4 400 0,-1 1 64 15,1-1 32-15,-3 0 0 0,-1-3 112 0,-2 2 32 16,2-2 0-16,-3 0 0 0,-2-1-288 0,2-1-48 16,0-2-16-16,-4-2 0 0,1 2-48 0,0 1-16 0,-1-3 0 15,-2 1 0-15,2-2-208 0,-2 2-64 0,2-5 0 16,-2-1 0-16,-1-1 656 0,0-3 128 0,0-2 32 0,-1-2 0 31,-2-7-1520-31,-4-10-288 0,0 0-64 0,0 0-16 0,0 0 1200 0,0 0 224 0,11 4 48 0,-1-4 16 16,3-7-16-16,-1 0 0 0,2-4 0 0,-1-3 0 15,6-4-48-15,1-2-16 0,5-2 0 0,5 0 0 16,7-6-336-16,2 3-128 0,4-3 0 0,3 3 144 31,-3 0-624-31,3 3-128 0,0-4-32 0,0 1-20576 0</inkml:trace>
  <inkml:trace contextRef="#ctx0" brushRef="#br0" timeOffset="28088.22">7566 3173 20959 0,'-9'19'928'0,"4"-10"192"0,1 4-896 0,0-1-224 15,1 1 0-15,-1 1 0 0,1 0 2112 0,-1 3 384 16,1-2 80-16,2 2 16 0,0 1-1120 0,1-3-240 16,1 2-32-16,0 1-16 0,2 0 224 0,-1 0 32 15,3-1 16-15,-1 1 0 0,-1-4-496 0,1 4-112 16,0-3-16-16,-1 3 0 0,1 2-352 0,-1 0-80 15,-1 0-16-15,0 1 0 0,-2 0-384 0,0 2 0 0,-2-3 0 0,0 1 0 16,-3 0 0-16,0-1 0 16,1-4 0-16,0-2 0 0,1-2 0 0,3-12 0 0,-7 8 0 0,7-8 0 15,0 0-192-15,0 0 48 0,0 0 0 0,-11-4 0 16,4-3 16-16,3-4 0 0,4-5 0 0,0-3 0 16,1-2-16-16,5-1 0 0,0-1 0 0,1-2 0 15,2 0 144-15,1 0 128 0,-2 4-128 0,2-3 176 16,1 2-176-16,1 1 0 0,-1 3 0 0,1-4 0 15,-1 1 0-15,-2 3 0 0,1 4 0 0,1 0 128 16,0 3 16-16,1 4 0 0,0 0 0 0,-1 0 0 16,-2 0 176-16,4 4 16 0,1 2 16 0,0 1 0 15,3 0-80-15,1 1-16 0,1 5 0 0,1-1 0 0,-2 2 96 0,0 6 16 16,0-1 0-16,0 5 0 0,0 4-32 0,0 0 0 16,-1 4 0-16,-3 0 0 0,0 3-80 0,-3 3-32 15,-2 3 0-15,-2 3 0 0,-2 0-96 0,-3 6 0 16,0-2-128-16,-4 3 192 0,0 0-192 0,-3-4 0 15,0-2 0-15,1-5 0 0,-3-2 0 0,3-12 0 16,-2-6 0-16,6-13 0 16,0 0-944-16,0-11-176 0,6-9-32 0,2-9-16 15,9-13-1152-15,4-2-240 0</inkml:trace>
  <inkml:trace contextRef="#ctx0" brushRef="#br0" timeOffset="28872.05">8318 3534 20959 0,'0'0'1856'0,"0"0"-1472"16,0 0-384-16,0 0 0 0,0 0 2432 0,1 14 432 0,-1-14 80 0,3 17 0 15,-3-17-1920-15,0 15-384 16,3 2-64-16,1 1-32 0,-1-2 480 0,-3 2 80 16,4 1 32-16,3 4 0 0,-3-3 176 0,3 3 32 0,0 0 16 0,3 2 0 15,-2 1-336-15,2 0-80 0,1 5-16 16,0 1 0-16,3 0-464 0,1 4-80 0,2 3-32 0,-3 0 0 16,4-3-128-16,-2 1-32 0,3-3 0 0,-1-3 0 15,-2-4-192-15,0-4 176 0,0-3-176 0,0-6 160 16,-2-5-160-16,-1-4 0 0,4-8 0 0,-2-5 0 15,4-6-240-15,-3-5 32 0,1-6 0 0,1-5 0 16,0-4-48-16,-3-8-16 0,2-4 0 0,-3-1 0 16,-3-3 144-16,0 1 128 0,-4 2-192 0,0 1 192 15,-4 3-160-15,1 4 160 0,-4 4-128 0,-3 3 128 16,2 2 0-16,-5 5 0 0,2 4 0 0,0 0 176 0,1 6-176 16,-4 4-144-16,7 11 144 0,-4-10-208 0,4 10 208 0,0 0 0 15,0 0 0-15,0 0 0 0,-11 7 0 0,1 2 0 16,3 3 0-16,3 6 0 0,1 3 160 0,-1 1 32 15,0 1 0-15,-2 5 0 0,6 1-32 0,0 2 0 16,3-2 0-16,-3 6 0 0,0 1-160 0,3 3 128 16,1 0-128-16,3-3 128 0,0-1-128 0,0 0 0 15,0-2 144-15,4-2-144 0,0-2 128 0,3-1-128 16,-3-3 160-16,3-5-160 0,3-4 0 0,1-2-240 16,4-3 32-16,-1-8-13792 15,7-3-2752-15</inkml:trace>
  <inkml:trace contextRef="#ctx0" brushRef="#br0" timeOffset="29637.09">9430 3377 22463 0,'-3'21'992'0,"3"-3"208"0,0-1-960 0,0 2-240 0,0 2 0 0,-1 0 0 0,1-1 4288 0,-3 6 832 15,-1 0 144-15,4 5 48 0,0 1-3680 0,0 4-736 16,0 1-128-16,0 6-48 0,0 1-96 0,1 1-32 16,2 4 0-16,0-3 0 0,1 0 80 0,-1-3 16 15,1-3 0-15,3-2 0 0,0-9-272 0,-3-1-48 16,3-7-16-16,-4-3 0 0,3-7-352 0,-6-11 144 0,0 0-144 15,0 0 0-15,0 0 0 0,0-11-176 16,0-7 0-16,-2-3 0 0,2-2-16 0,0-4 0 16,0-8 0-16,0-1 0 0,0-3 192 0,0-4 0 0,3-2 0 15,1 1 0-15,3-2 0 0,-3 0 0 0,6 2 0 16,-3-2-128-16,2 0 128 0,0 5 0 0,2 3 0 0,3 3 0 16,2-1 0-16,0 5 0 0,3 3 128 0,-4 6-128 15,3 4 0-15,2 7 0 0,-2 1 0 0,3 7 0 16,-2 5 128-16,2 5 48 0,0 8 16 0,0 6 0 15,0 4 0-15,-3 7 16 0,0 0 0 0,-3 7 0 16,3 0-48-16,-1 1-16 0,-2 2 0 0,2 1 0 16,-6-2-16-16,1-2-128 0,-3-1 192 0,0-6-64 15,-4-6-128-15,-1-6 0 0,-1-8 0 0,-3-12 0 16,0 0 0-16,0 0 0 0,-7-11 0 0,0-7 0 16,0-7 0-16,0-4-272 0,0-4 64 0,0-4 16 15,-1-4 192-15,1-5-192 0,0 3 192 0,0-3-192 0,2 4 192 0,0 2 0 16,1 1 0-16,4 1 0 0,0 5 0 0,3 4 0 15,1 4 0-15,0 4 0 0,3 3 0 0,3 8 0 16,1 1 144-16,0 7-144 0,3 2 256 0,0 4-32 16,0 7-16-16,4 6 0 0,5 4 0 0,0 5 0 15,2 9 0-15,0 0 0 0,2 8-48 0,1 4-16 16,0 6 0-16,0 4 0 0,1 6-144 0,-4 0 160 16,3 0-160-16,-2-2 160 15,2-1-800-15,4-10-176 0,-4-11-16 0</inkml:trace>
  <inkml:trace contextRef="#ctx0" brushRef="#br0" timeOffset="39496.99">18829 4314 11567 0,'14'11'512'0,"-3"0"112"0,0 3-496 0,3-4-128 15,-4 1 0-15,1-4 0 0,0 0 1600 0,-1 0 320 16,-2-3 48-16,-8-4 16 0,11 4 336 0,-11-4 80 16,13 0 16-16,-13 0 0 0,0 0 144 0,0 0 16 15,8-3 16-15,-8 3 0 0,6-8-1232 0,-2-2-240 16,-4-1-48-16,0 0-16 0,0-6-512 0,-4 2-96 15,-2-6-32-15,2 0 0 0,-3-1-224 0,0-4-64 16,-3-1 0-16,2 0 0 0,-3 1-128 0,0-1 192 0,1-1-192 16,-1-4 192-16,-3 0-192 0,3-3 0 0,-3 2 0 0,0-2 0 15,3 3 0-15,-2 3 0 0,1 4 0 0,-1 1 0 16,2 4 0-16,0 6 192 0,0 3-192 0,-3 3 192 16,2 1-16-16,-1 6 0 0,1 1 0 0,0 7 0 15,-1 0 704-15,-1 11 144 0,-2 3 16 0,0 11 16 16,-2 8-160-16,-3 10-16 0,-2 9-16 0,-3 5 0 15,0 6-480-15,-2 5-112 0,-1 3-16 0,-2 7 0 16,-1 7-128-16,0-3-128 0,-1-4 144 0,1-3-144 16,-1-2 144-16,6 1-144 0,-3-3 128 0,2-7-128 15,5-9 0-15,3-10 0 0,2-16 0 0,6-8 0 16,3-10-240-16,6-4 80 0,3-14 16 0,12 0 0 16,4-7-2080-1,9-11-400-15,9-10-96 0</inkml:trace>
  <inkml:trace contextRef="#ctx0" brushRef="#br0" timeOffset="40110.68">17730 4764 18479 0,'0'0'816'0,"-12"2"176"0,12-2-800 0,-11 5-192 16,11-5 0-16,-9 9 0 0,2-2 2240 0,2 5 384 16,1 1 96-16,1 3 16 0,1 1-912 0,2-4-176 15,3 7-48-15,1-2 0 0,1-1-432 0,1 4-80 16,4 0-32-16,3 4 0 0,1-3-256 0,2 6-48 16,0-3-16-16,2 3 0 0,1-2-320 0,4 2-64 15,2-4-16-15,3-2 0 0,1-1-192 0,3-1-144 16,3-4 192-16,-2 1-192 0,5-2 0 0,0-1 0 15,-1-3 0-15,0 1 0 0,-3-3-160 0,-2-2 160 0,0 2-160 0,-2 0 160 16,-2-2 0-16,-2 0 0 0,2 0 0 0,0 2 0 16,0-2 0-16,-3-2 0 0,0-1 0 0,-4-4 0 15,1-2-176-15,-1-5-80 0,1-4-32 0,3-10 0 32,3-11-288-32,4-12-64 0,7-9-16 0</inkml:trace>
  <inkml:trace contextRef="#ctx0" brushRef="#br0" timeOffset="40771.64">19735 3473 11807 0,'0'-15'512'0,"3"5"128"0,0-1-512 0,-3-2-128 0,4 1 0 0,-4-2 0 15,1 0 3184-15,0 0 608 0,1 3 128 0,1-3 32 16,-3 3-1168-16,0 0-224 0,0 1-64 0,0 10 0 16,0-11-928-16,-3-2-192 0,3 5-32 0,0 8-16 15,0 0-560-15,0 0-96 0,-4-11-32 0,4 11 0 16,0 0-416-16,-7-7-96 0,7 7 0 0,-11-6-128 16,11 6 320-16,-17 0-32 0,3 1-16 0,-1 4 0 15,-2 2 256-15,-3 7 48 0,1 4 16 0,-1 3 0 0,-1 5-80 0,-1 5-32 16,1 2 0-16,-3 2 0 15,4 1-64-15,0 2-16 0,2 2 0 0,1-3 0 0,3 2-80 0,3 0 0 16,0 2-16-16,5 0 0 0,5 2 64 0,1-3 16 16,4-2 0-16,6-3 0 0,1-3-224 0,3-7-32 15,4-4-128-15,3 0 192 0,4-7-192 0,3-2-128 16,5-2 128-16,7-3-208 16,-1-4-304-16,2-3-64 0,3-3-16 0,-1-3 0 15,-4-2-944-15,-3-6-176 0,-1-1-32 0,-6-5-16 16,-1 1-1936-16,-3-5-384 0</inkml:trace>
  <inkml:trace contextRef="#ctx0" brushRef="#br0" timeOffset="41354">20202 3527 8287 0,'18'-5'736'0,"2"-1"-592"0,-1-1-144 0,1 0 0 16,-2 0 2352-16,-4 0 432 0,-3-1 96 0,0 1 0 16,-4-3-1136-16,0 2-224 0,-3-3-48 0,-1 4-16 15,-3 7 64-15,1-11 16 0,-1 11 0 0,-1-13 0 16,-2 2-288-16,3 11-48 0,-4-14-16 0,-3 3 0 16,0 0-352-16,0 1-80 0,7 10-16 0,-11-7 0 15,0 3-208-15,11 4-32 0,-14 0-16 0,0 3 0 16,3 1 224-16,-2 0 64 0,1 3 0 0,-2 3 0 0,2 1-192 15,3 6-16-15,2 5-16 0,-2 0 0 0,2 6-224 0,0 0-32 16,0 1-16-16,2 6 0 0,-1 4-80 0,4 4-32 16,-3 1 0-16,5-3 0 0,2 3-160 0,1 2-144 15,-3 0 144-15,2-2-208 0,4-1 208 0,-1-2 0 16,4-8-160-16,1-5 160 0,-2-6 0 0,2-4 0 16,1-4 0-16,0-4 0 0,2-8-144 0,-1-4 144 15,5-5-192-15,-3-4 192 0,4-8-368 0,0-1 48 16,0-8 0-16,-1-1 0 0,-3-2 192 0,-3-1 128 15,-3 0-160-15,-2 0 160 0,-2 3 0 0,-1 0 0 16,-3 2 0-16,-3 2 0 0,-4 0 0 0,3 3 0 0,-3-1 0 16,-3 2 0-16,2 3 0 0,1-1 0 0,-3 3 0 0,2 2 0 15,1 1 0-15,0 0 0 0,0 0 0 0,0 5 0 16,7 8 0-16,-4-11 0 0,4 11 0 0,0 0-144 16,-7-8 144-16,7 8 128 0,0 0-128 0,0 0 176 15,0 0 192-15,0 0 32 0,7 12 16 0,0 6 0 16,-2 0 16-16,5 5 0 0,0 2 0 0,-3 3 0 15,0 6-272-15,-2 0-160 0,1 4 192 0,1 2-192 16,-3 3 160-16,-1-1-160 0,1 0 128 0,-1-6-128 16,1-1 0-16,0-6 0 0,0-7 0 0,2-2 0 31,1-8-1472-31,-2-5-384 0,5-4-80 0,1-7-16 0</inkml:trace>
  <inkml:trace contextRef="#ctx0" brushRef="#br0" timeOffset="41771.96">20971 2074 32831 0,'0'21'1456'16,"3"-7"288"-16,-1-3-1392 0,0 5-352 0,1 4 0 0,-3 4 0 0,2-2 944 0,0 4 112 16,1 4 32-16,-1 2 0 0,3 0-64 0,-1 1-16 0,-1 5 0 15,1 1 0-15,0 4 0 0,1 7 0 0,0 3 0 0,2 4 0 16,0 5-96-16,-1 5-16 0,1-3 0 0,-2 3 0 16,4 1-320-16,0 0-80 0,-2 1-16 0,2 4 0 15,1 0-240-15,-4 4-48 0,6-2-16 0,-1-4 0 16,0-3-176-16,-1-4 0 0,-1-4 144 0,0-7-144 15,-2-4 0-15,0-3 0 0,-3-4 0 0,2-7 0 16,-5-9-192-16,-1-2-48 0,0-5-16 0,-1-5 0 31,-6-4-192-31,7-10-32 0,-10 7-16 0,-4-6 0 0,-1-2-592 0,-6-6-128 0,0-3-32 0,-4-4 0 16,0-5 160-16,-5-6 48 0,-2-6 0 0,0-8 0 16,0-6-112-16,0-8 0 0,4-8-16 0,6-6 0 15,1-4-448-15,4-7-96 0,5-3-16 0</inkml:trace>
  <inkml:trace contextRef="#ctx0" brushRef="#br0" timeOffset="41959.2">20612 2557 31327 0,'0'0'1392'0,"0"0"272"0,0 0-1328 0,0 0-336 16,-4 9 0-16,4-9 0 0,0 14 2448 0,7 2 432 16,2-2 64-16,7 2 32 0,5 0-1376 0,6 0-288 15,7 0-48-15,12 3-16 0,7-5-768 0,7-1-160 16,10-1-16-16,6-5-16 0,6-10-464 0,5-1-80 15,5-8-32-15,-6-1 0 0,2-1 288 0,-6-5-192 16,1 1 192-16,-5-5-160 0,-3-4 160 0,-1-1-128 0,5-2 128 0,-3-4-128 31,-7-3-1264-31,-6-4-240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3T19:05:50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20599 1830 12255 0,'-1'-17'256'0,"-1"6"64"0,2-3 16 0,0-1 32 0,0-5-368 0,0 2 0 0,-4 3 0 0,4-2 0 0,-3 3 2928 0,3 2 512 15,-4-2 96-15,2 2 32 0,-1 0-1120 0,3 12-208 16,-2-11-64-16,2 11 0 0,0-9-672 0,0 9-144 15,0 0-16-15,0 0-16 0,0 0-656 0,0 0-128 16,0 0-32-16,0 0 0 0,0 0-80 0,0 0-32 16,0 0 0-16,0 0 0 0,11 2 128 0,-11-2 32 0,10 5 0 0,1 2 0 15,-11-7-384-15,9 13-176 0,-4-2 160 0,1 3-160 16,-1 0 256-16,0 4-64 0,-1 6 0 0,-1 1 0 16,-3 0-192-16,2 7-192 0,-2 7 48 0,-2 4 0 15,-1 6 144-15,-1 5 0 0,-1 3-144 0,-1 3 144 16,1-2-144-16,0 0 144 0,1 1-192 0,-1 2 192 15,-2-1 0-15,3 1 0 0,1 3 128 0,-1-4-128 16,-1-3 0-16,3-5 0 0,0-3 0 0,2-3 0 16,0-3 208-16,0-7-48 0,2-5-16 0,2-2 0 15,-1-7 48-15,1-1 16 0,1-4 0 0,2-3 0 16,0-3 224-16,0-4 32 0,2-3 16 0,4 0 0 16,4-1 416-16,1 0 96 0,3-2 16 0,5-1 0 15,6 0-480-15,6 0-80 0,1-1-32 0,4 1 0 16,0 4-288-16,3-2-128 0,-3 0 128 0,3 3-128 0,-4 0 0 0,-1 2 0 15,1-1 0-15,-3 2 0 0,4 3 0 0,-3-2 0 16,5 0 0-16,-5-2 0 16,2 0-1616-16,1 0-416 15,1-1-80-15</inkml:trace>
  <inkml:trace contextRef="#ctx0" brushRef="#br0" timeOffset="524.16">20546 2097 5407 0,'2'10'480'0,"0"6"-480"16,-2-5 0-16,0 3 0 0,0-3 7104 0,0 3 1344 16,3 0 256-16,1 0 48 0,3-3-5888 0,0 0-1184 15,2 0-224-15,3-1-48 0,1-2 0 0,1-1 16 16,2-1 0-16,3-5 0 0,-1 1-336 0,7-2-64 15,4-3 0-15,5-1-16 0,6-2-592 0,2 2-112 16,2-3-32-16,1 0 0 0,0 3-272 0,-4-3 0 16,-6 0 0-16,-1 0 0 0,1 0 0 0,-3-2 0 15,-4 0-128-15,-2-2 128 16,-2-3-1904-16,1-5-272 0,3-4-64 0</inkml:trace>
  <inkml:trace contextRef="#ctx0" brushRef="#br0" timeOffset="891.24">20528 1593 28447 0,'0'-15'1264'0,"0"3"256"0,0-6-1216 16,4 2-304-16,-1 0 0 0,1-3 0 0,3-1 1136 0,4 2 160 16,5 1 48-16,3 3 0 0,1 2 464 0,3 2 112 15,4 3 0-15,4 4 16 0,2 2-208 0,6 2-32 16,6 2-16-16,-1 4 0 0,5 2-624 0,1 3-128 15,-1 1-32-15,-1 1 0 0,0-2-368 0,0 6-80 16,-5-2 0-16,0 0-16 0,-1-5-304 0,-6 3-128 16,-1 0 0-16,-6-3 128 0,-1 1-128 0,-3-1-224 15,-4-1 48-15,-3-4-14928 0,-4 1-2976 0</inkml:trace>
  <inkml:trace contextRef="#ctx0" brushRef="#br0" timeOffset="1824.15">21929 1275 10991 0,'9'25'976'0,"-7"-8"-784"15,-2 1-192-15,-2 3 0 0,0 1 4480 0,-1 6 864 16,1 4 160-16,-3 4 48 0,-2 4-4144 0,3 3-816 0,4 3-160 0,2 2-48 16,0 4 688-16,3 1 128 0,2 3 16 0,2 1 16 15,2 0-112-15,3 0-32 0,2 2 0 0,0-2 0 16,3-1-400-16,-1-2-96 0,3 2-16 0,0-5 0 15,-3 2-224-15,0 0-48 0,3 0-16 0,-3-3 0 16,-3-1-160-16,2-6-128 0,-3-6 192 0,-6-5-192 16,2-9 192-16,-6-3-64 0,2-3 0 0,-2-6-128 15,-4-11 288-15,0 0-48 0,0 0-16 0,0 0 0 16,0 0-224-16,0 0 0 0,0-14 0 0,0 0-160 16,0-1 160-16,-4-5-208 0,1 0 80 0,-1-3 128 15,-3-4-160-15,-3-5 160 0,2-3 0 0,-2-5-144 16,-1 0 144-16,-3-1 0 0,3-5 0 0,-3-4 0 15,0-4 0-15,0-5 0 0,-2-4 0 0,0-4 128 16,0-1-128-16,-5-3 0 0,-1 3 0 0,-2-2-128 0,2 2 128 0,1-2 0 16,0 2 128-16,-1 2-128 0,3-1 0 0,0 10 0 15,4 7 0-15,4 4 0 0,-2 4 0 0,5 9 0 16,4 8 0-16,-2 7 0 0,6 4 336 0,0 14 0 16,0 0 0-16,0 0 0 0,0 0-16 0,13 14 0 15,2-2 0-15,-1 8 0 0,1 5-16 0,4 8-16 16,0 6 0-16,1 4 0 0,5 6-288 0,1-1 0 15,3 2 0-15,3 1 0 0,1-3 0 0,-1 2 192 16,0-1-64-16,-3 1-128 0,2-1 128 0,-2 2-128 16,6 2 0-16,-2 0 0 0,2 0 128 0,-1 3-128 15,3 2 144-15,2 0-144 0,4 0 144 0,1 2-144 16,2 1 128-16,0 2-128 0,0 1 0 0,-3-4 128 16,-4-1-128-16,0-4 0 0,0-3 144 0,4-3-144 0,-7-3 160 0,6-7-160 15,1-3 208-15,1-4-48 0,-3-4-16 0,-4-3 0 16,-5-7 64-16,-4-4 16 0,-6-3 0 0,-1-8 0 15,-6-3 64-15,-2-7 16 0,-2-7 0 0,-4-4 0 16,-3-10-304-16,-1-8 0 0,-3-10-128 0,-3-11 128 16,-1-7-240-16,-6-7 48 0,0-12 16 0,-2 3 0 15,-2 0 176-15,0-5 0 0,0-4 0 0,-1 0 0 16,1-1 0-16,-3 1 0 0,3 4-128 0,3 3 128 16,3 1-320-16,2 3 0 0,2 1 16 0,4 2 0 31,0 1-1104-31,3 0-240 0,1 5-32 0,6 3-18736 0</inkml:trace>
  <inkml:trace contextRef="#ctx0" brushRef="#br0" timeOffset="2623.93">23383 1081 18479 0,'0'0'816'0,"0"0"176"0,0 0-800 0,2 12-192 0,3-1 0 0,-1 3 0 16,0 2 3472-16,3 7 656 0,0 2 128 0,-2 4 32 16,0 6-2064-16,2 5-416 0,4 9-80 0,-2 4 0 15,0 1-880-15,3 6-160 0,-3 0-48 0,-2 3 0 0,4 0-256 0,1-3-64 16,2 1-16-16,-1-1 0 0,3-3-176 0,1 0-128 16,-2-2 192-16,2-1-192 0,-3-3 144 0,4 0-144 15,0-5 0-15,0-2 144 0,3-3 64 0,-3-5 16 16,0-4 0-16,-3 0 0 0,2-6 160 0,0 0 48 15,1-3 0-15,0-5 0 0,0 1 160 0,-2-3 48 16,0-3 0-16,0-1 0 0,0-5 64 0,0 2 0 16,0-2 16-16,3-2 0 0,-1 1-192 0,3-1-32 15,1 0-16-15,2-1 0 0,-4-2-320 0,6 1-160 16,-1-1 160-16,0-2-160 0,3-2 192 0,1-1-64 16,0-1-128-16,3-1 192 0,-1-4-192 0,1-5 0 0,0-2 0 15,0-4 0-15,-1-6 0 0,-1-1 0 0,-7-5-192 0,0 0 192 16,4-7 0-16,-2-8-128 0,2-6 128 0,-8-7 0 15,2-7-160-15,-7-1 32 0,-3-6 0 0,-4 4 0 16,-3 0 128-16,-1 5 0 0,-6-3 0 0,-1 1 0 16,-6-4 0-16,-2 0-160 0,-5 2 160 0,-4 5-160 15,2 11 160-15,-7 7 0 0,1 10 0 0,-3 5-128 16,-4 5 128-16,-4 1-160 0,-3 5 160 0,-3 5-160 16,-1 4-16-16,0 0 0 0,-2 4 0 0,1 2 0 15,-2 4 48-15,0 0 0 0,0 1 0 0,-2 0 0 16,2-3 128-16,-3 0 0 0,-5-1 0 0,1 1 0 15,0 2 0-15,3-4 0 0,-3-4 0 0,1-1 0 32,4-3-592-32,0-6-144 0,2-5-32 0,0-4-21168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12T20:51:10.1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13565 7577 667 0,'0'0'272'0,"0"0"-55"0,0 0-98 16,0 0-46-16,0 0-19 15,0 0 0-15,-26-22-7 16,12 19-13-16,0 3 3 16,-2 0 3-16,5 3-3 15,-1 6-3-15,0 3-2 0,4 4 2 16,0 3-5-16,2 7-8 0,6 0-15 16,0 3-3-16,4-2-1 15,10-3-1-15,4-6 0 0,5-8 1 16,9-6-5-16,-2-8 2 15,4-7 1-15,-4-9 4 16,-3-1-2-16,-3-2 12 16,-8 2-2-16,-8 2 8 0,-4-2-10 15,-4 6-6-15,-8 4-4 16,-6 1 0-16,-4 6 0 16,-4 2-5-16,-1 4-29 15,-3 7-38-15,0 2-49 0,4 4-59 16,2-1-111-16,6 0-332 31</inkml:trace>
  <inkml:trace contextRef="#ctx0" brushRef="#br0" timeOffset="1550.57">13472 7569 304 0,'0'0'341'16,"0"0"-205"-16,0 0-29 0,0 0-39 0,0 0-24 15,0 0-5-15,0 0 17 0,0 0-14 16,0 0-14-16,0 0-14 15,6 1-2 1,-6-7-3-16,0-4 0 16,-4-5-6-16,2-4-5 15,0-4 0-15,0-3-59 0,0-2-129 16,2-2-165-16</inkml:trace>
  <inkml:trace contextRef="#ctx0" brushRef="#br0" timeOffset="3021.05">13734 7781 565 0,'0'0'201'16,"6"0"-23"-16,-6 0-45 16,6-1 0-16,2-1-11 0,0-1-20 15,2 2-23-15,1 1-14 16,1 0-25-16,0 0-21 15,-2 0-13-15,-2 0-4 16,-4-3-1-16,-2 1-54 0,-2-1-115 16,0 2-175-16</inkml:trace>
  <inkml:trace contextRef="#ctx0" brushRef="#br0" timeOffset="3680.15">13422 7607 602 0,'0'0'169'16,"0"0"-9"-16,0 0-35 16,0 0-20-16,0 0-33 15,0 0 0-15,0 0-8 16,0 0-16-1,0 0-21-15,6-38-8 0,-12 28-9 16,-4-4-7-16,-2-1-2 0,0 0-1 16,0-3 1-16,0-2-6 0,0-2-36 15,4 0-49-15,1 2-75 16,1 0-159-16</inkml:trace>
  <inkml:trace contextRef="#ctx0" brushRef="#br0" timeOffset="4540.07">13440 7756 125 0,'0'0'411'15,"0"0"-245"-15,0 0-35 0,0 0-28 16,0 0-18-16,0 0-19 15,0 0-6-15,0 0-5 16,0 0-1-16,0 0-2 16,0 0-10-1,0 0-12-15,16-10-9 16,-16 10-9-16,-2 1-5 0,0 2 1 16,-2 1 3-16,-4 1 0 15,0 1 1-15,2 3-2 16,-10 1-4-16,6 0-3 15,-6 3-3-15,2-2 0 16,2-2-2-16,0-1-9 0,4-4-55 16,5-3-71-16,3-1-96 0,5-4-181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06T18:29:12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16444 4124 9663 0,'0'0'864'0,"0"0"-688"0,0 0-176 0,0 0 0 0,-6-10 5744 0,2 0 1104 15,-3 2 240-15,0 1 32 0,7 7-5328 0,-4-7-1088 16,4 7-192-16,0 0-64 0,-10-5 192 0,10 5 48 16,0 0 0-16,0 0 0 0,0 0-272 0,0 0-48 15,-8 12-16-15,2-1 0 0,6-11-48 0,0 18-16 16,6-1 0-16,-2 1 0 0,0 0-160 0,3-4-128 0,3 2 192 16,-3-2-192-16,1-1 160 0,-1 1-160 0,3 0 128 0,-3-2-128 15,0-4 704-15,0 4 64 16,4 0 16-16,-4-5 0 0,-7-7-144 0,11 9-48 15,0 2 0-15,-1-2 0 0,-2 1-208 0,2 1-32 16,1 0-16-16,-1 3 0 0,1 0-144 0,3 4-48 0,0 3 0 0,4 1 0 16,-3 6-144-16,2 0 192 0,1 5-192 0,3 2 192 15,-1 1-192-15,3 3 0 0,2 3 0 0,-2-3 0 16,0 4 0-16,0-2 160 0,0-2-32 0,0 3-128 0,-2 4 0 0,0-2 0 16,-3 2 0-16,-3-1 0 15,-1-1 0-15,-3-2 0 0,0-3-160 0,-5-4 160 0,-2-6 0 0,-1-1-176 16,-3-1 176-16,-3-2-128 0,-4-1 128 15,0-4-192-15,-1-4 192 0,-6 0-192 16,3-3-1408-16,-6 1-272 16,-1-1-64-16,-3-2-17792 0</inkml:trace>
  <inkml:trace contextRef="#ctx0" brushRef="#br0" timeOffset="1085.78">16223 5148 24527 0,'0'0'1088'0,"0"0"224"0,0 0-1056 0,0 0-256 15,0 0 0-15,0 0 0 0,0 0 1232 0,0 0 192 0,0 0 48 0,0 0 0 16,0 0-176-16,0 0-16 0,0 0-16 0,0 0 0 15,-7 10-64-15,7-10-16 0,0 0 0 0,-7 11 0 0,7-11-32 0,-4 14 0 16,0 0 0-16,5 0 0 0,2-3-464 0,4 3-112 16,0 1 0-16,2 2-16 0,2 1-288 15,1 0-48-15,-1 1-16 0,5 1 0 0,2-1-208 0,1 2 0 16,1-1 0-16,1 0 0 16,0-2 0-16,0 2 0 0,0 2 0 0,-2 2 0 15,2-1 0-15,-4 1 144 0,1 1-16 0,-3-1 0 0,2-1 128 16,-3 1 0-16,-2 1 16 0,1-3 0 0,-2 4-80 0,3-1 0 0,-3 1-16 0,3-1 0 15,-3 0-176-15,-1 0 0 0,3-2 0 0,-1 0-176 16,-1-3 176-16,-2 1-160 16,0-3 160-16,1-1-160 0,1-2-32 0,-4-2 0 0,2-8 0 15,-9-5 0-15,11 7 192 0,-1-1-192 0,-1-2 192 0,2 0-192 16,1-1 416-16,-3 0 80 0,0-3 16 0,0-3 0 0,3 0 16 0,-3 2 16 16,3-2 0-16,1-1 0 0,-1-3-144 15,3-4-16-15,2 1-16 0,1-6 0 0,0 3-176 0,3-7 160 16,1 0-160-16,2 0 160 0,1-6-32 0,1 1-128 15,2-7 192-15,0 0-64 0,1 0 0 0,2-4 0 16,-2 1 0-16,1-1 0 0,0-3 64 0,2 1 0 31,5 1 0-31,2 2 0 0,0 0-32 0,-3 1 0 16,3-5 0-16,-4 2 0 0,-2-1-160 0,-2 1 128 0,-5-2-128 16,-2-2 128-16,-3 2-128 0,-3-7 0 0,0-1 0 0,-4-5 0 31,-3-2-960-31,3-8-208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https://www.cs.ubc.ca/~schmidtm/Software/matLearn/multiclass/demos/html/demo_multiclass_KNN_01.png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67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https://thumbs.dreamstime.com/z/sun-clouds-rain-snow-storms-14353589.jpg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84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https://thumbs.dreamstime.com/z/sun-clouds-rain-snow-storms-14353589.jpg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1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https://thumbs.dreamstime.com/z/sun-clouds-rain-snow-storms-14353589.jpg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39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https://www.thoughtco.com/thmb/kJpIUcqn8s37TLHjBR-oL4holGg=/768x0/filters:no_upscale():max_bytes(150000):strip_icc()/Konark-sun-temple-wheel-5b7b01d3c9e77c0050d37375.jpg</a:t>
            </a:r>
          </a:p>
          <a:p>
            <a:r>
              <a:rPr lang="en-US" dirty="0"/>
              <a:t>https://i0.wp.com/www.tor.com/wp-content/uploads/2015/06/wheel-of-time-snake-wheel-small.jpg?fit=740%2C+9999&amp;crop=0%2C0%2C100%2C470px&amp;ssl=1&amp;w=640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5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https://www.scienceabc.com/wp-content/uploads/2016/05/Fotolia_23299310_Subscription_Monthly_M.jpg</a:t>
            </a:r>
          </a:p>
        </p:txBody>
      </p:sp>
    </p:spTree>
    <p:extLst>
      <p:ext uri="{BB962C8B-B14F-4D97-AF65-F5344CB8AC3E}">
        <p14:creationId xmlns:p14="http://schemas.microsoft.com/office/powerpoint/2010/main" val="187422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https://www.applicoinc.com/wp-content/uploads/2014/12/chicken-and-egg.jpg</a:t>
            </a:r>
          </a:p>
          <a:p>
            <a:r>
              <a:rPr lang="en-US" dirty="0"/>
              <a:t>https://cdn0.wideopenspaces.com/wp-content/uploads/2014/11/ftd-nimrodlion.jpg</a:t>
            </a:r>
          </a:p>
          <a:p>
            <a:r>
              <a:rPr lang="en-US" dirty="0"/>
              <a:t>https://cdn-images-1.medium.com/max/2600/1*9Z6W_yHevsq2jQZE9VK5rw.jpeg</a:t>
            </a:r>
          </a:p>
          <a:p>
            <a:r>
              <a:rPr lang="en-US" dirty="0"/>
              <a:t>https://i.redd.it/jc713jekk9901.jpg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https://media1.tenor.com/images/0a6182efc5ec93a6242b570f81394c0e/tenor.gif?itemid=11098164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https://cdn.houseplans.com/product/q5qkhirat4bcjrr4rpg9fk3q94/w800x533.jpg?v=8</a:t>
            </a:r>
          </a:p>
          <a:p>
            <a:r>
              <a:rPr lang="en-US" dirty="0"/>
              <a:t>https://images.dwell.com/photos/6328431439726800896/6445880622670512128/large.jpg</a:t>
            </a:r>
          </a:p>
        </p:txBody>
      </p:sp>
    </p:spTree>
    <p:extLst>
      <p:ext uri="{BB962C8B-B14F-4D97-AF65-F5344CB8AC3E}">
        <p14:creationId xmlns:p14="http://schemas.microsoft.com/office/powerpoint/2010/main" val="1874552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https://sg.fiverrcdn.com/photos/99524726/original/bb6eda30c9f6992ac0681a9c8ea5f25c656aa4c8.png?1500226043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6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https://sg.fiverrcdn.com/photos/99524726/original/bb6eda30c9f6992ac0681a9c8ea5f25c656aa4c8.png?1500226043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152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https://www.researchgate.net/profile/Maria_Barbarosou/publication/230787652/figure/fig2/AS:669131099623428@1536544694590/The-2D-Caussian-function-of-Example-2-Example-1-Consider-the-following-strongly-convex.png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55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5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5" Type="http://schemas.openxmlformats.org/officeDocument/2006/relationships/image" Target="../media/image52.png"/><Relationship Id="rId4" Type="http://schemas.openxmlformats.org/officeDocument/2006/relationships/customXml" Target="../ink/ink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customXml" Target="../ink/ink3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customXml" Target="../ink/ink3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00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9.xml"/><Relationship Id="rId5" Type="http://schemas.openxmlformats.org/officeDocument/2006/relationships/image" Target="../media/image400.png"/><Relationship Id="rId4" Type="http://schemas.openxmlformats.org/officeDocument/2006/relationships/customXml" Target="../ink/ink3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5.png"/><Relationship Id="rId4" Type="http://schemas.openxmlformats.org/officeDocument/2006/relationships/customXml" Target="../ink/ink4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customXml" Target="../ink/ink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52.png"/><Relationship Id="rId4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177709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803C91-C7AB-689D-56E2-788106E37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Errors &amp; Data Partitions</a:t>
            </a:r>
          </a:p>
        </p:txBody>
      </p:sp>
    </p:spTree>
    <p:extLst>
      <p:ext uri="{BB962C8B-B14F-4D97-AF65-F5344CB8AC3E}">
        <p14:creationId xmlns:p14="http://schemas.microsoft.com/office/powerpoint/2010/main" val="9732851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8982914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1 – Due Wednesday, February 8 – TODAY 11:59PM</a:t>
            </a:r>
          </a:p>
          <a:p>
            <a:endParaRPr lang="en-US" dirty="0"/>
          </a:p>
          <a:p>
            <a:r>
              <a:rPr lang="en-US" dirty="0"/>
              <a:t>Problem Set 2 – Releases ASAP (Hopefully before 3PM)</a:t>
            </a:r>
          </a:p>
          <a:p>
            <a:pPr lvl="1"/>
            <a:r>
              <a:rPr lang="en-US" dirty="0"/>
              <a:t>If it’s not out tonight we’ll investigate moving things around…</a:t>
            </a:r>
          </a:p>
          <a:p>
            <a:endParaRPr lang="en-US" dirty="0"/>
          </a:p>
          <a:p>
            <a:r>
              <a:rPr lang="en-US" dirty="0"/>
              <a:t>Weekly Activity – </a:t>
            </a:r>
            <a:r>
              <a:rPr lang="en-US" dirty="0" err="1"/>
              <a:t>Jupyter</a:t>
            </a:r>
            <a:r>
              <a:rPr lang="en-US" dirty="0"/>
              <a:t> Notebook uploaded – submit Notebook on Canvas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Friday, Feb. 17</a:t>
            </a:r>
          </a:p>
          <a:p>
            <a:pPr lvl="1"/>
            <a:r>
              <a:rPr lang="en-US" dirty="0"/>
              <a:t>Groups are not set up yet (9AM Wednesday), but hopefully should be up ASAP (talking about it in our 3PM meeting). Submissions will work by grouping – we’ll look at that once groups are set.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949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4DEC-BA09-C471-70EB-D27475A1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2: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5BC2D-B4D2-C9E7-BD94-E11208639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Minute, 30 Second presentation</a:t>
            </a:r>
          </a:p>
          <a:p>
            <a:pPr lvl="1"/>
            <a:r>
              <a:rPr lang="en-US" dirty="0"/>
              <a:t>There is some leeway in this time limit, but not much. Videos that are too long will lose points!</a:t>
            </a:r>
          </a:p>
          <a:p>
            <a:r>
              <a:rPr lang="en-US" dirty="0"/>
              <a:t>Up to 4 Page write-up</a:t>
            </a:r>
          </a:p>
          <a:p>
            <a:pPr lvl="1"/>
            <a:r>
              <a:rPr lang="en-US" dirty="0"/>
              <a:t>This is longer than most groups should need.</a:t>
            </a:r>
          </a:p>
          <a:p>
            <a:pPr lvl="1"/>
            <a:r>
              <a:rPr lang="en-US" dirty="0"/>
              <a:t>This can ignore title pages, etc., but honestly I prefer a small header with group details.</a:t>
            </a:r>
          </a:p>
          <a:p>
            <a:endParaRPr lang="en-US" dirty="0"/>
          </a:p>
          <a:p>
            <a:r>
              <a:rPr lang="en-US" dirty="0"/>
              <a:t>(Milestone 2.1: Feedback on Peers will be discussed later)</a:t>
            </a:r>
          </a:p>
          <a:p>
            <a:pPr lvl="1"/>
            <a:r>
              <a:rPr lang="en-US" dirty="0"/>
              <a:t>The Milestone 2 Deliverables should be for an audience ignorant of your previous work!</a:t>
            </a:r>
          </a:p>
        </p:txBody>
      </p:sp>
    </p:spTree>
    <p:extLst>
      <p:ext uri="{BB962C8B-B14F-4D97-AF65-F5344CB8AC3E}">
        <p14:creationId xmlns:p14="http://schemas.microsoft.com/office/powerpoint/2010/main" val="30270134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80584-E20A-5140-2477-1A4D0F3A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2: Pitch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95DD9-0635-8C85-686E-89C5838B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Space</a:t>
            </a:r>
          </a:p>
          <a:p>
            <a:pPr lvl="1"/>
            <a:r>
              <a:rPr lang="en-US" dirty="0"/>
              <a:t>This is covering again the stuff you talked about in Milestone 1. You can reuse text!</a:t>
            </a:r>
          </a:p>
        </p:txBody>
      </p:sp>
    </p:spTree>
    <p:extLst>
      <p:ext uri="{BB962C8B-B14F-4D97-AF65-F5344CB8AC3E}">
        <p14:creationId xmlns:p14="http://schemas.microsoft.com/office/powerpoint/2010/main" val="2806729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80584-E20A-5140-2477-1A4D0F3A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2: Pitch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95DD9-0635-8C85-686E-89C5838B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Number of Entries / Samples (approximate is fine)</a:t>
            </a:r>
          </a:p>
          <a:p>
            <a:pPr lvl="1"/>
            <a:r>
              <a:rPr lang="en-US" dirty="0"/>
              <a:t>Number of Features per Entry</a:t>
            </a:r>
          </a:p>
          <a:p>
            <a:pPr lvl="2"/>
            <a:r>
              <a:rPr lang="en-US" dirty="0"/>
              <a:t>Description of some of the most important features</a:t>
            </a:r>
          </a:p>
          <a:p>
            <a:pPr lvl="1"/>
            <a:r>
              <a:rPr lang="en-US" dirty="0"/>
              <a:t>Outcome variables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38155230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80584-E20A-5140-2477-1A4D0F3A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2: Pitch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95DD9-0635-8C85-686E-89C5838B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  <a:p>
            <a:pPr lvl="1"/>
            <a:r>
              <a:rPr lang="en-US" dirty="0"/>
              <a:t>Methods for implementing a solution</a:t>
            </a:r>
          </a:p>
          <a:p>
            <a:pPr lvl="2"/>
            <a:r>
              <a:rPr lang="en-US" dirty="0"/>
              <a:t>What kind of problem are you facing? Classification? Regression? What sorts of problems do you foresee?</a:t>
            </a:r>
          </a:p>
          <a:p>
            <a:pPr lvl="3"/>
            <a:r>
              <a:rPr lang="en-US" dirty="0"/>
              <a:t>Imbalanced Classes? High Dimensionality? Small number of samples? Too many samples? Time / sequential issues?</a:t>
            </a:r>
          </a:p>
          <a:p>
            <a:pPr lvl="1"/>
            <a:r>
              <a:rPr lang="en-US" dirty="0"/>
              <a:t>How your idea differs from others in the field</a:t>
            </a:r>
          </a:p>
          <a:p>
            <a:pPr lvl="2"/>
            <a:r>
              <a:rPr lang="en-US" dirty="0"/>
              <a:t>May be skipped in video, but should be in your writeup</a:t>
            </a:r>
          </a:p>
          <a:p>
            <a:pPr lvl="1"/>
            <a:r>
              <a:rPr lang="en-US" dirty="0"/>
              <a:t>Any stretch goals?</a:t>
            </a:r>
          </a:p>
        </p:txBody>
      </p:sp>
    </p:spTree>
    <p:extLst>
      <p:ext uri="{BB962C8B-B14F-4D97-AF65-F5344CB8AC3E}">
        <p14:creationId xmlns:p14="http://schemas.microsoft.com/office/powerpoint/2010/main" val="41468722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4FDEF-6F1F-4EC0-BFDB-05169F4C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417554-390E-415B-AD9C-9CA22C56C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6" y="1423988"/>
            <a:ext cx="21431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6810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0393-1F29-4CF3-A7D3-218EB031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Product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34DB3-B283-42D0-A40B-1083D25B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Product rule: p(A,B) = p(A|B)*p(B) = p(B|A)*p(A)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The </a:t>
            </a:r>
            <a:r>
              <a:rPr lang="en-US" i="1" dirty="0"/>
              <a:t>Joint</a:t>
            </a:r>
            <a:r>
              <a:rPr lang="en-US" dirty="0"/>
              <a:t> probability is equal to </a:t>
            </a:r>
            <a:r>
              <a:rPr lang="en-US" dirty="0" err="1"/>
              <a:t>to</a:t>
            </a:r>
            <a:r>
              <a:rPr lang="en-US" dirty="0"/>
              <a:t> the </a:t>
            </a:r>
            <a:r>
              <a:rPr lang="en-US" i="1" dirty="0"/>
              <a:t>conditional</a:t>
            </a:r>
            <a:r>
              <a:rPr lang="en-US" dirty="0"/>
              <a:t> probability multiplied by the probability of the condition (the </a:t>
            </a:r>
            <a:r>
              <a:rPr lang="en-US" i="1" dirty="0"/>
              <a:t>marginal </a:t>
            </a:r>
            <a:r>
              <a:rPr lang="en-US" dirty="0"/>
              <a:t>probability).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p(C,V) = p(C|V)*p(V) = p(V|C)*p(C)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P(Red,7) = </a:t>
            </a:r>
          </a:p>
          <a:p>
            <a:pPr marL="114297" indent="0">
              <a:buNone/>
            </a:pPr>
            <a:r>
              <a:rPr lang="en-US" dirty="0"/>
              <a:t>p(Red) = </a:t>
            </a:r>
          </a:p>
          <a:p>
            <a:pPr marL="114297" indent="0">
              <a:buNone/>
            </a:pPr>
            <a:r>
              <a:rPr lang="en-US" dirty="0"/>
              <a:t>P(7) = </a:t>
            </a:r>
          </a:p>
          <a:p>
            <a:pPr marL="114297" indent="0">
              <a:buNone/>
            </a:pPr>
            <a:r>
              <a:rPr lang="en-US" dirty="0"/>
              <a:t>p(Red,7) =</a:t>
            </a:r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82484D-F842-C30D-7A22-3C3902C9711F}"/>
                  </a:ext>
                </a:extLst>
              </p14:cNvPr>
              <p14:cNvContentPartPr/>
              <p14:nvPr/>
            </p14:nvContentPartPr>
            <p14:xfrm>
              <a:off x="3598560" y="1613160"/>
              <a:ext cx="339120" cy="68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82484D-F842-C30D-7A22-3C3902C971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720" y="1549800"/>
                <a:ext cx="37044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253FCE-E8B6-ED88-27D0-F757E751B154}"/>
                  </a:ext>
                </a:extLst>
              </p14:cNvPr>
              <p14:cNvContentPartPr/>
              <p14:nvPr/>
            </p14:nvContentPartPr>
            <p14:xfrm>
              <a:off x="4293360" y="1605600"/>
              <a:ext cx="592920" cy="64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253FCE-E8B6-ED88-27D0-F757E751B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7520" y="1542240"/>
                <a:ext cx="62424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BC237C-A029-FD7F-DA82-79FD1F01062C}"/>
                  </a:ext>
                </a:extLst>
              </p14:cNvPr>
              <p14:cNvContentPartPr/>
              <p14:nvPr/>
            </p14:nvContentPartPr>
            <p14:xfrm>
              <a:off x="1344240" y="317520"/>
              <a:ext cx="7480080" cy="408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BC237C-A029-FD7F-DA82-79FD1F0106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880" y="308160"/>
                <a:ext cx="7498800" cy="41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6357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5DB1-99EA-4728-A623-BC0E9A51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Chain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3ECE8-F04D-498F-B583-796C7D5D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For three variables, A,B,C, we can use the Product Rule repeatedly to show:</a:t>
            </a:r>
          </a:p>
          <a:p>
            <a:pPr marL="114297" indent="0" algn="ctr">
              <a:buNone/>
            </a:pPr>
            <a:r>
              <a:rPr lang="en-US" dirty="0"/>
              <a:t>p(A,B,C) = p(a) * p(</a:t>
            </a:r>
            <a:r>
              <a:rPr lang="en-US" dirty="0" err="1"/>
              <a:t>b|a</a:t>
            </a:r>
            <a:r>
              <a:rPr lang="en-US" dirty="0"/>
              <a:t>) * p(</a:t>
            </a:r>
            <a:r>
              <a:rPr lang="en-US" dirty="0" err="1"/>
              <a:t>c|b,a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For </a:t>
            </a:r>
            <a:r>
              <a:rPr lang="en-US" i="1" dirty="0" err="1"/>
              <a:t>i</a:t>
            </a:r>
            <a:r>
              <a:rPr lang="en-US" dirty="0"/>
              <a:t> random variables X</a:t>
            </a:r>
            <a:r>
              <a:rPr lang="en-US" baseline="-25000" dirty="0"/>
              <a:t>1:I</a:t>
            </a:r>
            <a:r>
              <a:rPr lang="en-US" dirty="0"/>
              <a:t>, we have:</a:t>
            </a:r>
          </a:p>
          <a:p>
            <a:pPr marL="114297" indent="0" algn="ctr">
              <a:buNone/>
            </a:pPr>
            <a:r>
              <a:rPr lang="en-US" dirty="0"/>
              <a:t>p(X</a:t>
            </a:r>
            <a:r>
              <a:rPr lang="en-US" baseline="-25000" dirty="0"/>
              <a:t>1:i</a:t>
            </a:r>
            <a:r>
              <a:rPr lang="en-US" dirty="0"/>
              <a:t>) = p(X</a:t>
            </a:r>
            <a:r>
              <a:rPr lang="en-US" baseline="-25000" dirty="0"/>
              <a:t>1</a:t>
            </a:r>
            <a:r>
              <a:rPr lang="en-US" dirty="0"/>
              <a:t>) * p(X</a:t>
            </a:r>
            <a:r>
              <a:rPr lang="en-US" baseline="-25000" dirty="0"/>
              <a:t>2</a:t>
            </a:r>
            <a:r>
              <a:rPr lang="en-US" dirty="0"/>
              <a:t>|X</a:t>
            </a:r>
            <a:r>
              <a:rPr lang="en-US" baseline="-25000" dirty="0"/>
              <a:t>1</a:t>
            </a:r>
            <a:r>
              <a:rPr lang="en-US" dirty="0"/>
              <a:t>) * … * p(X</a:t>
            </a:r>
            <a:r>
              <a:rPr lang="en-US" baseline="-25000" dirty="0"/>
              <a:t>i</a:t>
            </a:r>
            <a:r>
              <a:rPr lang="en-US" dirty="0"/>
              <a:t>|X</a:t>
            </a:r>
            <a:r>
              <a:rPr lang="en-US" baseline="-25000" dirty="0"/>
              <a:t>1:i-1</a:t>
            </a:r>
            <a:r>
              <a:rPr lang="en-US" dirty="0"/>
              <a:t>)</a:t>
            </a:r>
          </a:p>
          <a:p>
            <a:pPr marL="114297" indent="0" algn="ctr">
              <a:buNone/>
            </a:pPr>
            <a:endParaRPr lang="en-US" dirty="0"/>
          </a:p>
          <a:p>
            <a:pPr marL="114297" indent="0" algn="ctr">
              <a:buNone/>
            </a:pPr>
            <a:endParaRPr lang="en-US" dirty="0"/>
          </a:p>
          <a:p>
            <a:pPr marL="114297" indent="0">
              <a:buNone/>
            </a:pPr>
            <a:r>
              <a:rPr lang="en-US" i="1" dirty="0"/>
              <a:t>Proving the Chain Rule is left as an exercise for the interested student</a:t>
            </a:r>
          </a:p>
        </p:txBody>
      </p:sp>
    </p:spTree>
    <p:extLst>
      <p:ext uri="{BB962C8B-B14F-4D97-AF65-F5344CB8AC3E}">
        <p14:creationId xmlns:p14="http://schemas.microsoft.com/office/powerpoint/2010/main" val="41776646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50A3-B45F-43A1-BAA6-F3170CF4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Sum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FFA3B-50B9-4B30-AD46-82353F34A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Conversely, if we know the </a:t>
            </a:r>
            <a:r>
              <a:rPr lang="en-US" i="1" dirty="0"/>
              <a:t>joint</a:t>
            </a:r>
            <a:r>
              <a:rPr lang="en-US" dirty="0"/>
              <a:t> probabilities, we can compute the </a:t>
            </a:r>
            <a:r>
              <a:rPr lang="en-US" i="1" dirty="0"/>
              <a:t>marginal.</a:t>
            </a:r>
          </a:p>
          <a:p>
            <a:pPr marL="114297" indent="0">
              <a:buNone/>
            </a:pPr>
            <a:endParaRPr lang="en-US" i="1" dirty="0"/>
          </a:p>
          <a:p>
            <a:pPr marL="114297" indent="0">
              <a:buNone/>
            </a:pPr>
            <a:r>
              <a:rPr lang="en-US" dirty="0"/>
              <a:t>p(A) = </a:t>
            </a:r>
            <a:r>
              <a:rPr lang="en-US" sz="2400" dirty="0"/>
              <a:t>∑</a:t>
            </a:r>
            <a:r>
              <a:rPr lang="en-US" baseline="-25000" dirty="0"/>
              <a:t>b</a:t>
            </a:r>
            <a:r>
              <a:rPr lang="en-US" dirty="0"/>
              <a:t>p(A,B=b) = </a:t>
            </a:r>
            <a:r>
              <a:rPr lang="en-US" sz="2400" dirty="0"/>
              <a:t>∑</a:t>
            </a:r>
            <a:r>
              <a:rPr lang="en-US" baseline="-25000" dirty="0"/>
              <a:t>b</a:t>
            </a:r>
            <a:r>
              <a:rPr lang="en-US" dirty="0"/>
              <a:t>p(A|B=b) * p(B=b)</a:t>
            </a:r>
          </a:p>
          <a:p>
            <a:pPr marL="114297" indent="0">
              <a:buNone/>
            </a:pPr>
            <a:endParaRPr lang="en-US" baseline="-25000" dirty="0"/>
          </a:p>
          <a:p>
            <a:pPr marL="114297" indent="0">
              <a:buNone/>
            </a:pPr>
            <a:r>
              <a:rPr lang="en-US" dirty="0"/>
              <a:t>Given p(C=</a:t>
            </a:r>
            <a:r>
              <a:rPr lang="en-US" dirty="0" err="1"/>
              <a:t>Red,V</a:t>
            </a:r>
            <a:r>
              <a:rPr lang="en-US" dirty="0"/>
              <a:t>=7) and p(C=</a:t>
            </a:r>
            <a:r>
              <a:rPr lang="en-US" dirty="0" err="1"/>
              <a:t>Black,V</a:t>
            </a:r>
            <a:r>
              <a:rPr lang="en-US" dirty="0"/>
              <a:t>=7), calculate p(V=7)</a:t>
            </a:r>
          </a:p>
        </p:txBody>
      </p:sp>
    </p:spTree>
    <p:extLst>
      <p:ext uri="{BB962C8B-B14F-4D97-AF65-F5344CB8AC3E}">
        <p14:creationId xmlns:p14="http://schemas.microsoft.com/office/powerpoint/2010/main" val="325349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E071-F6CF-44E1-AA2B-0F77AF04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88FA-C3C9-4D08-BD2D-ABCC8E57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= 1/n *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cy-GB" dirty="0">
                <a:sym typeface="Wingdings" panose="05000000000000000000" pitchFamily="2" charset="2"/>
              </a:rPr>
              <a:t>ŷ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≠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# errors / # instances</a:t>
            </a:r>
          </a:p>
        </p:txBody>
      </p:sp>
    </p:spTree>
    <p:extLst>
      <p:ext uri="{BB962C8B-B14F-4D97-AF65-F5344CB8AC3E}">
        <p14:creationId xmlns:p14="http://schemas.microsoft.com/office/powerpoint/2010/main" val="22364540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D4A8-C5BD-468B-9399-17E58935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– Bayes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3B1A-6A59-4369-9017-535511F19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14297" indent="0">
              <a:buNone/>
            </a:pPr>
            <a:r>
              <a:rPr lang="en-US" dirty="0"/>
              <a:t>p(A,B) = p(A|B)*p(B) = p(B|A)*p(A)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p(X,Y) = p(Y|X)*p(X)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p(Y|X) = p(X,Y) / p(X) </a:t>
            </a:r>
            <a:r>
              <a:rPr lang="en-US" baseline="30000" dirty="0"/>
              <a:t>$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p(Y|X) = (p(X|Y)*p(Y)) /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$ = assuming p(X) &gt; 0 (i.e. our data is possible)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2D6DAF-9168-4E39-B043-13E982F77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76" y="2402951"/>
            <a:ext cx="21431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6048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</a:t>
            </a:r>
            <a:r>
              <a:rPr lang="en-US" i="1" dirty="0"/>
              <a:t>actually care</a:t>
            </a:r>
            <a:r>
              <a:rPr lang="en-US" dirty="0"/>
              <a:t>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</p:spTree>
    <p:extLst>
      <p:ext uri="{BB962C8B-B14F-4D97-AF65-F5344CB8AC3E}">
        <p14:creationId xmlns:p14="http://schemas.microsoft.com/office/powerpoint/2010/main" val="1714916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A0E5-91EE-4516-860A-22A53CFD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– Posterior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F73B-4C15-4D58-B83B-A9420D43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possibility that an example is of class </a:t>
            </a:r>
            <a:r>
              <a:rPr lang="en-US" i="1" dirty="0"/>
              <a:t>c</a:t>
            </a:r>
            <a:r>
              <a:rPr lang="en-US" dirty="0"/>
              <a:t> given its observed features?”</a:t>
            </a:r>
          </a:p>
          <a:p>
            <a:pPr marL="114297" indent="0">
              <a:buNone/>
            </a:pPr>
            <a:r>
              <a:rPr lang="en-US" dirty="0"/>
              <a:t>	- What is the probability it is a grad (pos) given its HS outcomes?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b="1" dirty="0"/>
              <a:t>Given a HS </a:t>
            </a:r>
            <a:r>
              <a:rPr lang="en-US" b="1" i="1" dirty="0"/>
              <a:t>x</a:t>
            </a:r>
            <a:r>
              <a:rPr lang="en-US" b="1" dirty="0"/>
              <a:t>:</a:t>
            </a:r>
          </a:p>
          <a:p>
            <a:pPr marL="114297" indent="0">
              <a:buNone/>
            </a:pPr>
            <a:r>
              <a:rPr lang="en-US" dirty="0"/>
              <a:t>If p(pos | x) &gt;= p(neg | x)</a:t>
            </a:r>
          </a:p>
          <a:p>
            <a:pPr marL="114297" indent="0">
              <a:buNone/>
            </a:pPr>
            <a:r>
              <a:rPr lang="en-US" dirty="0"/>
              <a:t>	classify as pos</a:t>
            </a:r>
          </a:p>
          <a:p>
            <a:pPr marL="114297" indent="0">
              <a:buNone/>
            </a:pPr>
            <a:r>
              <a:rPr lang="en-US" dirty="0"/>
              <a:t>Else</a:t>
            </a:r>
          </a:p>
          <a:p>
            <a:pPr marL="114297" indent="0">
              <a:buNone/>
            </a:pPr>
            <a:r>
              <a:rPr lang="en-US" dirty="0"/>
              <a:t>	classify as neg</a:t>
            </a:r>
          </a:p>
        </p:txBody>
      </p:sp>
    </p:spTree>
    <p:extLst>
      <p:ext uri="{BB962C8B-B14F-4D97-AF65-F5344CB8AC3E}">
        <p14:creationId xmlns:p14="http://schemas.microsoft.com/office/powerpoint/2010/main" val="1590041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Class-conditional probability p(X | 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i.e. “Likelihood”</a:t>
            </a:r>
          </a:p>
          <a:p>
            <a:pPr marL="114297" indent="0">
              <a:buNone/>
            </a:pPr>
            <a:r>
              <a:rPr lang="en-US" dirty="0"/>
              <a:t>“Given (or </a:t>
            </a:r>
            <a:r>
              <a:rPr lang="en-US" i="1" dirty="0"/>
              <a:t>assuming</a:t>
            </a:r>
            <a:r>
              <a:rPr lang="en-US" dirty="0"/>
              <a:t>) y = c, what is the probability x is observed?”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“Given my assumptions about failing students, what’s the probability that I see this particular student?”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 = [GPA=1.2,SAT=550] | y =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NOTE: Now we’re assuming joint probability of </a:t>
            </a:r>
            <a:r>
              <a:rPr lang="en-US" i="1" dirty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5803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754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BFFDCA-EB5A-4CBC-A022-8137AAF17FED}"/>
                  </a:ext>
                </a:extLst>
              </p14:cNvPr>
              <p14:cNvContentPartPr/>
              <p14:nvPr/>
            </p14:nvContentPartPr>
            <p14:xfrm>
              <a:off x="2546640" y="1787760"/>
              <a:ext cx="1625040" cy="42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BFFDCA-EB5A-4CBC-A022-8137AAF17F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7280" y="1778400"/>
                <a:ext cx="1643760" cy="44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2847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  <a:p>
            <a:pPr marL="114297" indent="0">
              <a:buNone/>
            </a:pPr>
            <a:r>
              <a:rPr lang="en-US" dirty="0"/>
              <a:t>Pick a coin and flip it 3 times. Which coin did we flip?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1</a:t>
            </a:r>
            <a:r>
              <a:rPr lang="en-US" dirty="0"/>
              <a:t>) = p(H|C</a:t>
            </a:r>
            <a:r>
              <a:rPr lang="en-US" baseline="-25000" dirty="0"/>
              <a:t>1</a:t>
            </a:r>
            <a:r>
              <a:rPr lang="en-US" dirty="0"/>
              <a:t>) * p(H|C</a:t>
            </a:r>
            <a:r>
              <a:rPr lang="en-US" baseline="-25000" dirty="0"/>
              <a:t>1</a:t>
            </a:r>
            <a:r>
              <a:rPr lang="en-US" dirty="0"/>
              <a:t>) * p(T|C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Vs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2</a:t>
            </a:r>
            <a:r>
              <a:rPr lang="en-US" dirty="0"/>
              <a:t>) = p(H|C</a:t>
            </a:r>
            <a:r>
              <a:rPr lang="en-US" baseline="-25000" dirty="0"/>
              <a:t>2</a:t>
            </a:r>
            <a:r>
              <a:rPr lang="en-US" dirty="0"/>
              <a:t>) * p(H|C</a:t>
            </a:r>
            <a:r>
              <a:rPr lang="en-US" baseline="-25000" dirty="0"/>
              <a:t>2</a:t>
            </a:r>
            <a:r>
              <a:rPr lang="en-US" dirty="0"/>
              <a:t>) * p(T|C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393958-18EA-77A7-1D18-BD579E06CB7A}"/>
                  </a:ext>
                </a:extLst>
              </p14:cNvPr>
              <p14:cNvContentPartPr/>
              <p14:nvPr/>
            </p14:nvContentPartPr>
            <p14:xfrm>
              <a:off x="1026000" y="1487520"/>
              <a:ext cx="5334840" cy="1952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393958-18EA-77A7-1D18-BD579E06C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6640" y="1478160"/>
                <a:ext cx="5353560" cy="19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507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Take two weighted coins, C</a:t>
            </a:r>
            <a:r>
              <a:rPr lang="en-US" baseline="-25000" dirty="0"/>
              <a:t>1</a:t>
            </a:r>
            <a:r>
              <a:rPr lang="en-US" dirty="0"/>
              <a:t> and 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  <a:p>
            <a:pPr marL="114297" indent="0">
              <a:buNone/>
            </a:pPr>
            <a:r>
              <a:rPr lang="en-US" dirty="0"/>
              <a:t>Pick a coin and flip it 3 times. Which coin did we flip?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1</a:t>
            </a:r>
            <a:r>
              <a:rPr lang="en-US" dirty="0"/>
              <a:t>) = p(H|C</a:t>
            </a:r>
            <a:r>
              <a:rPr lang="en-US" baseline="-25000" dirty="0"/>
              <a:t>1</a:t>
            </a:r>
            <a:r>
              <a:rPr lang="en-US" dirty="0"/>
              <a:t>) * p(H|C</a:t>
            </a:r>
            <a:r>
              <a:rPr lang="en-US" baseline="-25000" dirty="0"/>
              <a:t>1</a:t>
            </a:r>
            <a:r>
              <a:rPr lang="en-US" dirty="0"/>
              <a:t>) * p(T|C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Vs</a:t>
            </a:r>
          </a:p>
          <a:p>
            <a:pPr marL="114297" indent="0">
              <a:buNone/>
            </a:pPr>
            <a:r>
              <a:rPr lang="en-US" dirty="0"/>
              <a:t>p(x=[HHT] | C</a:t>
            </a:r>
            <a:r>
              <a:rPr lang="en-US" baseline="-25000" dirty="0"/>
              <a:t>2</a:t>
            </a:r>
            <a:r>
              <a:rPr lang="en-US" dirty="0"/>
              <a:t>) = p(H|C</a:t>
            </a:r>
            <a:r>
              <a:rPr lang="en-US" baseline="-25000" dirty="0"/>
              <a:t>2</a:t>
            </a:r>
            <a:r>
              <a:rPr lang="en-US" dirty="0"/>
              <a:t>) * p(H|C</a:t>
            </a:r>
            <a:r>
              <a:rPr lang="en-US" baseline="-25000" dirty="0"/>
              <a:t>2</a:t>
            </a:r>
            <a:r>
              <a:rPr lang="en-US" dirty="0"/>
              <a:t>) * p(T|C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Draw 3 cards from a deck of cards, one at a time (no replacement). Does this still hold?</a:t>
            </a: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123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Assumption of Independence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p(x=[GPA=1.2,SAT=550,ACT=21] | neg) = p(GPA=1.2 | neg) * p(SAT=550| neg) * p(ACT=21 |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Is this valid?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i="1" dirty="0"/>
              <a:t>Probably not, but a) we’ll make the assumptions for both pos and neg, and b) it makes feature conditionals easy to estimate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645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3B52-5AB7-428F-A6A5-789C26BA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Class-Conditional Probability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C7143-78DA-446C-9449-3C6265F2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Features of </a:t>
            </a:r>
            <a:r>
              <a:rPr lang="en-US" b="1" dirty="0"/>
              <a:t>x</a:t>
            </a:r>
            <a:r>
              <a:rPr lang="en-US" dirty="0"/>
              <a:t> are </a:t>
            </a:r>
            <a:r>
              <a:rPr lang="en-US" i="1" dirty="0"/>
              <a:t>conditionally independent</a:t>
            </a:r>
            <a:r>
              <a:rPr lang="en-US" dirty="0"/>
              <a:t> for a given class </a:t>
            </a:r>
            <a:r>
              <a:rPr lang="en-US" b="1" dirty="0"/>
              <a:t>y</a:t>
            </a:r>
            <a:r>
              <a:rPr lang="en-US" dirty="0"/>
              <a:t>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p(x=[GPA=1.2,SAT=550,ACT=12] | neg) = p(GPA=1.2| neg) * p(SAT=550| neg) * p(ACT=21 | 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calculate the class-conditional probability?</a:t>
            </a:r>
          </a:p>
          <a:p>
            <a:pPr marL="114297" indent="0">
              <a:buNone/>
            </a:pPr>
            <a:r>
              <a:rPr lang="en-US" b="1" i="1" dirty="0"/>
              <a:t>Estimate from Data!</a:t>
            </a:r>
          </a:p>
          <a:p>
            <a:pPr marL="114297" indent="0">
              <a:buNone/>
            </a:pPr>
            <a:endParaRPr lang="en-US" b="1" i="1" dirty="0"/>
          </a:p>
          <a:p>
            <a:pPr marL="114297" indent="0">
              <a:buNone/>
            </a:pPr>
            <a:r>
              <a:rPr lang="en-US" dirty="0"/>
              <a:t>P(GPA=1.2| neg) = </a:t>
            </a:r>
            <a:r>
              <a:rPr lang="en-US" u="sng" dirty="0"/>
              <a:t># failing students with a HS GPA of 1.2</a:t>
            </a:r>
          </a:p>
          <a:p>
            <a:pPr marL="114297" indent="0">
              <a:buNone/>
            </a:pPr>
            <a:r>
              <a:rPr lang="en-US" dirty="0"/>
              <a:t>				# failing students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5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E071-F6CF-44E1-AA2B-0F77AF04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88FA-C3C9-4D08-BD2D-ABCC8E57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= 1/n *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cy-GB" dirty="0">
                <a:sym typeface="Wingdings" panose="05000000000000000000" pitchFamily="2" charset="2"/>
              </a:rPr>
              <a:t>ŷ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≠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# errors / # instances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Is this always helpful? Meaningful?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936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actually care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A077A4-2CBB-D971-9771-9C4B42764C73}"/>
                  </a:ext>
                </a:extLst>
              </p14:cNvPr>
              <p14:cNvContentPartPr/>
              <p14:nvPr/>
            </p14:nvContentPartPr>
            <p14:xfrm>
              <a:off x="3310200" y="3246120"/>
              <a:ext cx="596880" cy="732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A077A4-2CBB-D971-9771-9C4B42764C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0840" y="3236760"/>
                <a:ext cx="615600" cy="7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87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3440232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BFCB2-0AD2-4CCB-8DE7-BDE90E84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Prior Probability p(y)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082A0-0B7D-4DC5-A929-B488C228B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probability of encountering class </a:t>
            </a:r>
            <a:r>
              <a:rPr lang="en-US" i="1" dirty="0"/>
              <a:t>c</a:t>
            </a:r>
            <a:r>
              <a:rPr lang="en-US" dirty="0"/>
              <a:t>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p(neg) = “What is the probability that any given student will fail?”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How do we get this information?</a:t>
            </a:r>
          </a:p>
          <a:p>
            <a:pPr marL="114297" indent="0">
              <a:buNone/>
            </a:pPr>
            <a:r>
              <a:rPr lang="en-US" b="1" dirty="0"/>
              <a:t>Estimate it from Data!</a:t>
            </a:r>
          </a:p>
          <a:p>
            <a:pPr marL="114297" indent="0">
              <a:buNone/>
            </a:pPr>
            <a:endParaRPr lang="en-US" b="1" dirty="0"/>
          </a:p>
          <a:p>
            <a:pPr marL="114297" indent="0">
              <a:buNone/>
            </a:pPr>
            <a:r>
              <a:rPr lang="en-US" dirty="0"/>
              <a:t>P(neg) = </a:t>
            </a:r>
            <a:r>
              <a:rPr lang="en-US" u="sng" dirty="0"/>
              <a:t># failing students</a:t>
            </a:r>
          </a:p>
          <a:p>
            <a:pPr marL="114297" indent="0">
              <a:buNone/>
            </a:pPr>
            <a:r>
              <a:rPr lang="en-US" dirty="0"/>
              <a:t>		# students</a:t>
            </a:r>
          </a:p>
        </p:txBody>
      </p:sp>
    </p:spTree>
    <p:extLst>
      <p:ext uri="{BB962C8B-B14F-4D97-AF65-F5344CB8AC3E}">
        <p14:creationId xmlns:p14="http://schemas.microsoft.com/office/powerpoint/2010/main" val="20914312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actually care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CBE488-1413-BC9E-B936-2E268B62210C}"/>
                  </a:ext>
                </a:extLst>
              </p14:cNvPr>
              <p14:cNvContentPartPr/>
              <p14:nvPr/>
            </p14:nvContentPartPr>
            <p14:xfrm>
              <a:off x="1496880" y="3139200"/>
              <a:ext cx="3496680" cy="98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CBE488-1413-BC9E-B936-2E268B6221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7520" y="3129840"/>
                <a:ext cx="3515400" cy="9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33503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HS outcome”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our data…</a:t>
            </a:r>
          </a:p>
        </p:txBody>
      </p:sp>
    </p:spTree>
    <p:extLst>
      <p:ext uri="{BB962C8B-B14F-4D97-AF65-F5344CB8AC3E}">
        <p14:creationId xmlns:p14="http://schemas.microsoft.com/office/powerpoint/2010/main" val="4799337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A0E5-91EE-4516-860A-22A53CFD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6F73B-4C15-4D58-B83B-A9420D43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“What is the possibility that an example is of class </a:t>
            </a:r>
            <a:r>
              <a:rPr lang="en-US" i="1" dirty="0"/>
              <a:t>c</a:t>
            </a:r>
            <a:r>
              <a:rPr lang="en-US" dirty="0"/>
              <a:t> given its observed features?”</a:t>
            </a:r>
          </a:p>
          <a:p>
            <a:pPr marL="114297" indent="0">
              <a:buNone/>
            </a:pPr>
            <a:r>
              <a:rPr lang="en-US" dirty="0"/>
              <a:t>	- What is the probability it is a positive grad given its HS features 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b="1" dirty="0"/>
              <a:t>Given HS features </a:t>
            </a:r>
            <a:r>
              <a:rPr lang="en-US" b="1" i="1" dirty="0"/>
              <a:t>x</a:t>
            </a:r>
            <a:r>
              <a:rPr lang="en-US" b="1" dirty="0"/>
              <a:t>:</a:t>
            </a:r>
          </a:p>
          <a:p>
            <a:pPr marL="114297" indent="0">
              <a:buNone/>
            </a:pPr>
            <a:r>
              <a:rPr lang="en-US" dirty="0"/>
              <a:t>If p(pos | x) &gt;= p(neg | x)</a:t>
            </a:r>
          </a:p>
          <a:p>
            <a:pPr marL="114297" indent="0">
              <a:buNone/>
            </a:pPr>
            <a:r>
              <a:rPr lang="en-US" dirty="0"/>
              <a:t>	classify as pos</a:t>
            </a:r>
          </a:p>
          <a:p>
            <a:pPr marL="114297" indent="0">
              <a:buNone/>
            </a:pPr>
            <a:r>
              <a:rPr lang="en-US" dirty="0"/>
              <a:t>Else</a:t>
            </a:r>
          </a:p>
          <a:p>
            <a:pPr marL="114297" indent="0">
              <a:buNone/>
            </a:pPr>
            <a:r>
              <a:rPr lang="en-US" dirty="0"/>
              <a:t>	classify as neg</a:t>
            </a:r>
          </a:p>
        </p:txBody>
      </p:sp>
    </p:spTree>
    <p:extLst>
      <p:ext uri="{BB962C8B-B14F-4D97-AF65-F5344CB8AC3E}">
        <p14:creationId xmlns:p14="http://schemas.microsoft.com/office/powerpoint/2010/main" val="39129231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message”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our data…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But it doesn’t actually matter in our decision making process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u="sng" dirty="0"/>
              <a:t>p(x | pos) * p(pos)</a:t>
            </a:r>
            <a:r>
              <a:rPr lang="en-US" dirty="0"/>
              <a:t>	&gt;=&lt;?		</a:t>
            </a:r>
            <a:r>
              <a:rPr lang="en-US" u="sng" dirty="0"/>
              <a:t>p(x | neg) * p(neg)</a:t>
            </a:r>
          </a:p>
          <a:p>
            <a:pPr marL="114297" indent="0">
              <a:buNone/>
            </a:pPr>
            <a:r>
              <a:rPr lang="en-US" dirty="0"/>
              <a:t>	p(x)				p(x)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E22C4E-55C3-9A9A-7A9A-0B7A1A656304}"/>
                  </a:ext>
                </a:extLst>
              </p14:cNvPr>
              <p14:cNvContentPartPr/>
              <p14:nvPr/>
            </p14:nvContentPartPr>
            <p14:xfrm>
              <a:off x="109440" y="3348720"/>
              <a:ext cx="6972480" cy="1172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E22C4E-55C3-9A9A-7A9A-0B7A1A6563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80" y="3339360"/>
                <a:ext cx="699120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771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D7A-304B-4326-B667-F0E9B6C1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Evidence p(x)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19646-44A5-4DFE-A746-BEFDAB98A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“The probability of encountering x independent of class”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“the probability of getting that exact message”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estimate this using the sum rule…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But it doesn’t actually matter in our decision making process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p(x | pos) * p(pos)	&gt;=&lt;? 		p(x | neg) * p(neg)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It’s not really </a:t>
            </a:r>
            <a:r>
              <a:rPr lang="en-US" i="1" dirty="0"/>
              <a:t>probability</a:t>
            </a:r>
            <a:r>
              <a:rPr lang="en-US" dirty="0"/>
              <a:t> anymore, but we have </a:t>
            </a:r>
            <a:r>
              <a:rPr lang="en-US" i="1" dirty="0"/>
              <a:t>scores</a:t>
            </a:r>
            <a:r>
              <a:rPr lang="en-US" dirty="0"/>
              <a:t> for each condition…</a:t>
            </a:r>
          </a:p>
        </p:txBody>
      </p:sp>
    </p:spTree>
    <p:extLst>
      <p:ext uri="{BB962C8B-B14F-4D97-AF65-F5344CB8AC3E}">
        <p14:creationId xmlns:p14="http://schemas.microsoft.com/office/powerpoint/2010/main" val="12495041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1899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7047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1899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39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	</a:t>
            </a:r>
          </a:p>
        </p:txBody>
      </p:sp>
    </p:spTree>
    <p:extLst>
      <p:ext uri="{BB962C8B-B14F-4D97-AF65-F5344CB8AC3E}">
        <p14:creationId xmlns:p14="http://schemas.microsoft.com/office/powerpoint/2010/main" val="23829869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9987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&gt;=&lt;? p(neg | 1.2,550,21)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475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= ???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7156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PRODUCT RULE</a:t>
            </a:r>
          </a:p>
          <a:p>
            <a:pPr marL="114297" indent="0">
              <a:buNone/>
            </a:pPr>
            <a:r>
              <a:rPr lang="en-US" dirty="0"/>
              <a:t>p(pos | 1.2, 550, 21) = p(1.2, 550, 21 | pos) * p(pos)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88600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ASSUME INDEPENDENCE</a:t>
            </a:r>
          </a:p>
          <a:p>
            <a:pPr marL="114297" indent="0">
              <a:buNone/>
            </a:pPr>
            <a:r>
              <a:rPr lang="en-US" dirty="0"/>
              <a:t>p(pos | 1.2, 550, 21) = p(1.2 | pos) * p(550 | pos) * p(21 | pos) * p(pos)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2728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We’ve never seen a student with an SAT of 550 before! How might you address this?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75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Overfitting Solutions - Binning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Binning – Assign values to bins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Bins can vary in size, number, shape</a:t>
            </a:r>
          </a:p>
          <a:p>
            <a:pPr marL="114297" indent="0">
              <a:buNone/>
            </a:pPr>
            <a:r>
              <a:rPr lang="en-US" dirty="0"/>
              <a:t>	 - Equity concern?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751-1000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1401-1600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31-36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3301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61B1-62BE-4D79-AD8F-61519350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Increasing 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0281-DD7B-433A-A3F2-A7601D28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 dirty="0"/>
              <a:t>“If I just keep taking samples, surely I’ll eventually cover my whole sample space!”</a:t>
            </a:r>
          </a:p>
        </p:txBody>
      </p:sp>
      <p:pic>
        <p:nvPicPr>
          <p:cNvPr id="1026" name="Picture 2" descr="https://upload.wikimedia.org/wikipedia/commons/thumb/7/74/Normal_Distribution_PDF.svg/350px-Normal_Distribution_PDF.svg.png">
            <a:extLst>
              <a:ext uri="{FF2B5EF4-FFF2-40B4-BE49-F238E27FC236}">
                <a16:creationId xmlns:a16="http://schemas.microsoft.com/office/drawing/2014/main" id="{233D55E3-E2FE-4D4C-8B5C-1F309778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44" y="2571750"/>
            <a:ext cx="250031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CCE53A-F884-4443-824F-973B2BDF5CC8}"/>
                  </a:ext>
                </a:extLst>
              </p14:cNvPr>
              <p14:cNvContentPartPr/>
              <p14:nvPr/>
            </p14:nvContentPartPr>
            <p14:xfrm>
              <a:off x="3714840" y="3921480"/>
              <a:ext cx="25560" cy="3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CCE53A-F884-4443-824F-973B2BDF5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480" y="3912120"/>
                <a:ext cx="4428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0227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D495-A47F-4356-8670-3385DDB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Targeted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638A-0C38-4D61-8688-23228A02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“If I know to expect something, I can go seek out examples for training!”</a:t>
            </a:r>
          </a:p>
        </p:txBody>
      </p:sp>
      <p:pic>
        <p:nvPicPr>
          <p:cNvPr id="2050" name="Picture 2" descr="Image result for chicken and egg">
            <a:extLst>
              <a:ext uri="{FF2B5EF4-FFF2-40B4-BE49-F238E27FC236}">
                <a16:creationId xmlns:a16="http://schemas.microsoft.com/office/drawing/2014/main" id="{0321D4C3-E2AE-4E0E-B7E8-AFB0CF8F5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197433"/>
            <a:ext cx="1723306" cy="243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22E8D75-0C9B-46FA-8161-345105F453E4}"/>
              </a:ext>
            </a:extLst>
          </p:cNvPr>
          <p:cNvGraphicFramePr>
            <a:graphicFrameLocks noGrp="1"/>
          </p:cNvGraphicFramePr>
          <p:nvPr/>
        </p:nvGraphicFramePr>
        <p:xfrm>
          <a:off x="2351956" y="2571751"/>
          <a:ext cx="676046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751-1000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1001-1400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1401-1600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0-750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16-20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31-36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21-25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751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5F9B1-DBBB-4804-AF81-FE3D924CB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Trust the Experts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AA4FE-40E5-4A74-9560-BDD00A0A6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Sometimes there could be databases or lists of interest to your problem, e.g. a “cutoff score” for SAT scores, or a “valence score” for NLP word connotations.</a:t>
            </a:r>
          </a:p>
          <a:p>
            <a:pPr marL="0" indent="0">
              <a:buNone/>
            </a:pPr>
            <a:r>
              <a:rPr lang="en-US" dirty="0"/>
              <a:t>	 - Does it actually fit my problem space?</a:t>
            </a:r>
          </a:p>
          <a:p>
            <a:pPr marL="0" indent="0">
              <a:buNone/>
            </a:pPr>
            <a:r>
              <a:rPr lang="en-US" dirty="0"/>
              <a:t>	 - Do I trust it?</a:t>
            </a:r>
          </a:p>
        </p:txBody>
      </p:sp>
    </p:spTree>
    <p:extLst>
      <p:ext uri="{BB962C8B-B14F-4D97-AF65-F5344CB8AC3E}">
        <p14:creationId xmlns:p14="http://schemas.microsoft.com/office/powerpoint/2010/main" val="428044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		84 % Accuracy</a:t>
            </a:r>
          </a:p>
          <a:p>
            <a:pPr marL="0" indent="0">
              <a:buNone/>
            </a:pPr>
            <a:r>
              <a:rPr lang="en-US" dirty="0"/>
              <a:t>	 - What if it’s a case with 98% in one class?</a:t>
            </a:r>
          </a:p>
          <a:p>
            <a:pPr marL="0" indent="0">
              <a:buNone/>
            </a:pPr>
            <a:r>
              <a:rPr lang="en-US" dirty="0"/>
              <a:t>		Is 98.5% accuracy helpful?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71174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&gt;=&lt;? p(neg | 1.2,550,21)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3806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p(pos | 1.2, 550, 21) = ???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0481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C954-05F9-4774-9E51-3F68F19A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257DB-17BA-49AC-A919-609FE940A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r>
              <a:rPr lang="en-US" dirty="0"/>
              <a:t>ASSUME INDEPENDENCE</a:t>
            </a:r>
          </a:p>
          <a:p>
            <a:pPr marL="114297" indent="0">
              <a:buNone/>
            </a:pPr>
            <a:r>
              <a:rPr lang="en-US" dirty="0"/>
              <a:t>p(pos | 1.2, 550, 21) = p(1.2 | pos) * p(550 | pos) * p(21 | pos) * p(pos)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CD5D66-1F74-45DE-86AC-7D541D53423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07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We’ve never seen a student with an SAT of 550 before! How might you address this?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2293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D2B7-C7F7-4345-9F4B-54BA7920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6196-9A55-4F44-B0E8-E4A4FE0C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Builds on the assumption that “nothing is impossible”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2498C-9394-479E-A55C-30C37496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06" y="2007989"/>
            <a:ext cx="3557588" cy="198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61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1) Start with a </a:t>
            </a:r>
            <a:r>
              <a:rPr lang="en-US" i="1" dirty="0"/>
              <a:t>completely</a:t>
            </a:r>
            <a:r>
              <a:rPr lang="en-US" dirty="0"/>
              <a:t> naïve, untrained understanding</a:t>
            </a:r>
          </a:p>
          <a:p>
            <a:pPr marL="0" indent="0">
              <a:buNone/>
            </a:pPr>
            <a:r>
              <a:rPr lang="en-US" dirty="0"/>
              <a:t> - “a) All possible examples are equally likely to exist in my problem space and b) All classes are equally likely”</a:t>
            </a:r>
          </a:p>
          <a:p>
            <a:pPr marL="0" indent="0">
              <a:buNone/>
            </a:pPr>
            <a:r>
              <a:rPr lang="en-US" dirty="0"/>
              <a:t> - All HS features are equally likely to appear in a student and all students are equally likely to be positive or negative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p(x) =	</a:t>
            </a:r>
            <a:r>
              <a:rPr lang="en-US" u="sng" dirty="0"/>
              <a:t>  1 </a:t>
            </a:r>
            <a:r>
              <a:rPr lang="en-US" dirty="0"/>
              <a:t>				p(y) = 	</a:t>
            </a:r>
            <a:r>
              <a:rPr lang="en-US" u="sng" dirty="0"/>
              <a:t> 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|V|					|Y|</a:t>
            </a:r>
          </a:p>
        </p:txBody>
      </p:sp>
    </p:spTree>
    <p:extLst>
      <p:ext uri="{BB962C8B-B14F-4D97-AF65-F5344CB8AC3E}">
        <p14:creationId xmlns:p14="http://schemas.microsoft.com/office/powerpoint/2010/main" val="23150556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2) Add our training cases to the evidence set</a:t>
            </a:r>
          </a:p>
          <a:p>
            <a:pPr marL="0" indent="0">
              <a:buNone/>
            </a:pPr>
            <a:r>
              <a:rPr lang="en-US" dirty="0"/>
              <a:t>BEFORE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p(</a:t>
            </a:r>
            <a:r>
              <a:rPr lang="en-US" u="sng" dirty="0" err="1"/>
              <a:t>x,y</a:t>
            </a:r>
            <a:r>
              <a:rPr lang="en-US" u="sng" dirty="0"/>
              <a:t>)</a:t>
            </a:r>
            <a:r>
              <a:rPr lang="en-US" dirty="0"/>
              <a:t>	= </a:t>
            </a:r>
            <a:r>
              <a:rPr lang="en-US" u="sng" dirty="0"/>
              <a:t># positive grads with “x” in them</a:t>
            </a:r>
          </a:p>
          <a:p>
            <a:pPr marL="0" indent="0">
              <a:buNone/>
            </a:pPr>
            <a:r>
              <a:rPr lang="en-US" dirty="0"/>
              <a:t>	     p(y)		# positive grads</a:t>
            </a:r>
          </a:p>
          <a:p>
            <a:pPr marL="0" indent="0">
              <a:buNone/>
            </a:pPr>
            <a:r>
              <a:rPr lang="en-US" dirty="0"/>
              <a:t>AFTER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   # positive grads (in training) + tot. student options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Add-1 or Laplace Smoothing</a:t>
            </a:r>
          </a:p>
        </p:txBody>
      </p:sp>
    </p:spTree>
    <p:extLst>
      <p:ext uri="{BB962C8B-B14F-4D97-AF65-F5344CB8AC3E}">
        <p14:creationId xmlns:p14="http://schemas.microsoft.com/office/powerpoint/2010/main" val="5229235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2) Add our training cases to the evidence set</a:t>
            </a:r>
          </a:p>
          <a:p>
            <a:pPr marL="0" indent="0">
              <a:buNone/>
            </a:pPr>
            <a:r>
              <a:rPr lang="en-US" dirty="0"/>
              <a:t>BEFORE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</a:t>
            </a:r>
          </a:p>
          <a:p>
            <a:pPr marL="0" indent="0">
              <a:buNone/>
            </a:pPr>
            <a:r>
              <a:rPr lang="en-US" dirty="0"/>
              <a:t>	# students</a:t>
            </a:r>
          </a:p>
          <a:p>
            <a:pPr marL="0" indent="0">
              <a:buNone/>
            </a:pPr>
            <a:r>
              <a:rPr lang="en-US" dirty="0"/>
              <a:t>AFTER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Add-1 or Laplace Smoothing</a:t>
            </a:r>
          </a:p>
        </p:txBody>
      </p:sp>
    </p:spTree>
    <p:extLst>
      <p:ext uri="{BB962C8B-B14F-4D97-AF65-F5344CB8AC3E}">
        <p14:creationId xmlns:p14="http://schemas.microsoft.com/office/powerpoint/2010/main" val="2392496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Data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Binning + Smoothing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GPA: 5 Bins - A, B, C, D, F</a:t>
            </a:r>
          </a:p>
          <a:p>
            <a:pPr marL="114297" indent="0">
              <a:buNone/>
            </a:pPr>
            <a:r>
              <a:rPr lang="en-US" dirty="0"/>
              <a:t>SAT: 2 Bins - &gt;600</a:t>
            </a:r>
          </a:p>
          <a:p>
            <a:pPr marL="114297" indent="0">
              <a:buNone/>
            </a:pPr>
            <a:r>
              <a:rPr lang="en-US" dirty="0"/>
              <a:t>ACT: 2 Bins - &gt;25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750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550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1319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If I get a new student with [GPA = 1.2, SAT = 550, ACT = 21], do we expect them to graduate (pos) or not (neg)?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085516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5083C9-22D9-460F-A834-E676D51C3F3D}"/>
                  </a:ext>
                </a:extLst>
              </p14:cNvPr>
              <p14:cNvContentPartPr/>
              <p14:nvPr/>
            </p14:nvContentPartPr>
            <p14:xfrm>
              <a:off x="6957720" y="2574360"/>
              <a:ext cx="861120" cy="396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5083C9-22D9-460F-A834-E676D51C3F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360" y="2565000"/>
                <a:ext cx="879840" cy="4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84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A34E8-E354-4F04-848D-6DFEEE9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022E-D941-4B96-938C-8088D942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Skewed Classes</a:t>
            </a:r>
          </a:p>
          <a:p>
            <a:pPr marL="0" indent="0">
              <a:buNone/>
            </a:pPr>
            <a:r>
              <a:rPr lang="en-US" dirty="0"/>
              <a:t>	 - Classifying a day of sun in Yuma, AZ </a:t>
            </a:r>
            <a:r>
              <a:rPr lang="en-US" i="1" dirty="0"/>
              <a:t>(308 sunny days / year)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 	my classifier - </a:t>
            </a:r>
            <a:r>
              <a:rPr lang="en-US" dirty="0" err="1"/>
              <a:t>isSunny</a:t>
            </a:r>
            <a:r>
              <a:rPr lang="en-US" dirty="0"/>
              <a:t> = true</a:t>
            </a:r>
          </a:p>
          <a:p>
            <a:pPr marL="0" indent="0">
              <a:buNone/>
            </a:pPr>
            <a:r>
              <a:rPr lang="en-US" dirty="0"/>
              <a:t>		84 % Accuracy</a:t>
            </a:r>
          </a:p>
          <a:p>
            <a:pPr marL="0" indent="0">
              <a:buNone/>
            </a:pPr>
            <a:r>
              <a:rPr lang="en-US" dirty="0"/>
              <a:t>	 - What if it’s a case with 98% in one class?</a:t>
            </a:r>
          </a:p>
          <a:p>
            <a:pPr marL="0" indent="0">
              <a:buNone/>
            </a:pPr>
            <a:r>
              <a:rPr lang="en-US" dirty="0"/>
              <a:t>		Is 98.5% accuracy helpful?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all errors created equal?</a:t>
            </a:r>
          </a:p>
        </p:txBody>
      </p:sp>
    </p:spTree>
    <p:extLst>
      <p:ext uri="{BB962C8B-B14F-4D97-AF65-F5344CB8AC3E}">
        <p14:creationId xmlns:p14="http://schemas.microsoft.com/office/powerpoint/2010/main" val="33130736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071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F58100-54B7-1E82-EF3A-6EFF1C92A022}"/>
                  </a:ext>
                </a:extLst>
              </p14:cNvPr>
              <p14:cNvContentPartPr/>
              <p14:nvPr/>
            </p14:nvContentPartPr>
            <p14:xfrm>
              <a:off x="7047720" y="239400"/>
              <a:ext cx="1785240" cy="83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F58100-54B7-1E82-EF3A-6EFF1C92A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360" y="230040"/>
                <a:ext cx="1803960" cy="8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0865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26997946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2 – Released!</a:t>
            </a:r>
          </a:p>
          <a:p>
            <a:endParaRPr lang="en-US" dirty="0"/>
          </a:p>
          <a:p>
            <a:r>
              <a:rPr lang="en-US" dirty="0"/>
              <a:t>Weekly Activity – </a:t>
            </a:r>
            <a:r>
              <a:rPr lang="en-US" dirty="0" err="1"/>
              <a:t>Jupyter</a:t>
            </a:r>
            <a:r>
              <a:rPr lang="en-US" dirty="0"/>
              <a:t> Notebook uploaded – submit Notebook on Canvas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Friday, Feb. 17</a:t>
            </a:r>
          </a:p>
          <a:p>
            <a:pPr lvl="1"/>
            <a:r>
              <a:rPr lang="en-US" dirty="0"/>
              <a:t>Groups are set up, Milestone 1 Feedback is in canvas (but not yet posted due to a bug, working on it)</a:t>
            </a:r>
          </a:p>
          <a:p>
            <a:pPr lvl="2"/>
            <a:r>
              <a:rPr lang="en-US" dirty="0"/>
              <a:t>I invite further conversations about your projects in OH, before / after class, etc. I went through them all, but they are a bit of a blur so you’ll have to remind me what you’re doing.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9816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870DE0-66E5-6902-3F95-7F05C589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7A962-BF6F-9F9F-3CE7-0F58E31FA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majority </a:t>
            </a:r>
            <a:r>
              <a:rPr lang="en-US" dirty="0"/>
              <a:t>of the class did not add sufficient depth to their project.</a:t>
            </a:r>
          </a:p>
          <a:p>
            <a:pPr lvl="1"/>
            <a:r>
              <a:rPr lang="en-US" dirty="0"/>
              <a:t>You should define how your work differs from the work available in Kaggle notebooks on the same dataset. You can’t just reproduce results!</a:t>
            </a:r>
          </a:p>
          <a:p>
            <a:endParaRPr lang="en-US" dirty="0"/>
          </a:p>
          <a:p>
            <a:r>
              <a:rPr lang="en-US" dirty="0"/>
              <a:t>Make sure you follow the instructions of the report</a:t>
            </a:r>
          </a:p>
          <a:p>
            <a:pPr lvl="1"/>
            <a:r>
              <a:rPr lang="en-US" dirty="0"/>
              <a:t>Page length, etc.</a:t>
            </a:r>
          </a:p>
        </p:txBody>
      </p:sp>
    </p:spTree>
    <p:extLst>
      <p:ext uri="{BB962C8B-B14F-4D97-AF65-F5344CB8AC3E}">
        <p14:creationId xmlns:p14="http://schemas.microsoft.com/office/powerpoint/2010/main" val="11383588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B38F-120D-4427-8B4D-3E5FBC03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6BF4-69CF-43D7-A3E1-8CAE9F627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297" indent="0">
              <a:buNone/>
            </a:pPr>
            <a:r>
              <a:rPr lang="en-US" dirty="0"/>
              <a:t>We want to model the joint probability: p(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we </a:t>
            </a:r>
            <a:r>
              <a:rPr lang="en-US" i="1" dirty="0"/>
              <a:t>actually care</a:t>
            </a:r>
            <a:r>
              <a:rPr lang="en-US" dirty="0"/>
              <a:t> about is the probability of our </a:t>
            </a:r>
            <a:r>
              <a:rPr lang="en-US" i="1" dirty="0"/>
              <a:t>answer</a:t>
            </a:r>
            <a:r>
              <a:rPr lang="en-US" dirty="0"/>
              <a:t> given the </a:t>
            </a:r>
            <a:r>
              <a:rPr lang="en-US" i="1" dirty="0"/>
              <a:t>data</a:t>
            </a:r>
            <a:r>
              <a:rPr lang="en-US" dirty="0"/>
              <a:t>: p(</a:t>
            </a:r>
            <a:r>
              <a:rPr lang="en-US" dirty="0" err="1"/>
              <a:t>y|x</a:t>
            </a:r>
            <a:r>
              <a:rPr lang="en-US" dirty="0"/>
              <a:t>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p(Y|X) = </a:t>
            </a:r>
            <a:r>
              <a:rPr lang="en-US" u="sng" dirty="0"/>
              <a:t>p(X|Y)*p(Y)</a:t>
            </a:r>
          </a:p>
          <a:p>
            <a:pPr marL="114297" indent="0">
              <a:buNone/>
            </a:pPr>
            <a:r>
              <a:rPr lang="en-US" dirty="0"/>
              <a:t>	        p(X)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Or… 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Posterior probability = </a:t>
            </a:r>
            <a:r>
              <a:rPr lang="en-US" u="sng" dirty="0"/>
              <a:t>class-conditional * prior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			evidence</a:t>
            </a:r>
          </a:p>
        </p:txBody>
      </p:sp>
    </p:spTree>
    <p:extLst>
      <p:ext uri="{BB962C8B-B14F-4D97-AF65-F5344CB8AC3E}">
        <p14:creationId xmlns:p14="http://schemas.microsoft.com/office/powerpoint/2010/main" val="156655394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F58100-54B7-1E82-EF3A-6EFF1C92A022}"/>
                  </a:ext>
                </a:extLst>
              </p14:cNvPr>
              <p14:cNvContentPartPr/>
              <p14:nvPr/>
            </p14:nvContentPartPr>
            <p14:xfrm>
              <a:off x="7047720" y="239400"/>
              <a:ext cx="1785240" cy="83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F58100-54B7-1E82-EF3A-6EFF1C92A0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8360" y="230040"/>
                <a:ext cx="180396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C845A09-A725-5C31-3A7B-92DD83AB5CC3}"/>
                  </a:ext>
                </a:extLst>
              </p14:cNvPr>
              <p14:cNvContentPartPr/>
              <p14:nvPr/>
            </p14:nvContentPartPr>
            <p14:xfrm>
              <a:off x="2420640" y="1081080"/>
              <a:ext cx="5121360" cy="206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C845A09-A725-5C31-3A7B-92DD83AB5C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1280" y="1071720"/>
                <a:ext cx="5140080" cy="20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336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p(pos | 1.2, 550, 21) = p(D | pos) * p(- | pos) * p(Low | pos) * p(pos)</a:t>
            </a:r>
          </a:p>
          <a:p>
            <a:pPr marL="0" indent="0">
              <a:buNone/>
            </a:pPr>
            <a:r>
              <a:rPr lang="en-US" i="1" dirty="0"/>
              <a:t>	=	1/7           *     1/4    *	      2/4	*  3/7	=       3/392 or 0.0077ish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positive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positive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positive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639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2047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21B7C-733E-4E3B-A8C0-87FECE7E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4083-44CE-40F9-AD13-6E28997E1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p(neg | 1.2, 550, 21) = p(D | neg) * p(- | neg) * p(Low | neg) * p(neg)</a:t>
            </a:r>
          </a:p>
          <a:p>
            <a:pPr marL="0" indent="0">
              <a:buNone/>
            </a:pPr>
            <a:r>
              <a:rPr lang="en-US" i="1" dirty="0"/>
              <a:t>		=      3/8	     *     1/5	        *	4/5         *   4/7     =      6/175 or 0.034ish</a:t>
            </a:r>
          </a:p>
          <a:p>
            <a:pPr marL="0" indent="0">
              <a:buNone/>
            </a:pPr>
            <a:r>
              <a:rPr lang="en-US" i="1" dirty="0"/>
              <a:t>Add-1 Smoothing</a:t>
            </a:r>
          </a:p>
          <a:p>
            <a:pPr marL="0" indent="0">
              <a:buNone/>
            </a:pP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= </a:t>
            </a:r>
            <a:r>
              <a:rPr lang="en-US" u="sng" dirty="0"/>
              <a:t> p(</a:t>
            </a:r>
            <a:r>
              <a:rPr lang="en-US" u="sng" dirty="0" err="1"/>
              <a:t>x,y</a:t>
            </a:r>
            <a:r>
              <a:rPr lang="en-US" u="sng" dirty="0"/>
              <a:t>) + 1 </a:t>
            </a:r>
            <a:r>
              <a:rPr lang="en-US" dirty="0"/>
              <a:t>	= </a:t>
            </a:r>
            <a:r>
              <a:rPr lang="en-US" u="sng" dirty="0"/>
              <a:t># negative grads with “x”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   p(y) +|V|	   # negative grads (in training) + tot. student options</a:t>
            </a:r>
          </a:p>
          <a:p>
            <a:pPr marL="0" indent="0">
              <a:buNone/>
            </a:pPr>
            <a:r>
              <a:rPr lang="en-US" dirty="0"/>
              <a:t>p(y) = </a:t>
            </a:r>
            <a:r>
              <a:rPr lang="en-US" u="sng" dirty="0"/>
              <a:t># negative students (found in training) + 1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 # students (found in training) + total classes</a:t>
            </a:r>
          </a:p>
          <a:p>
            <a:pPr marL="114297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B814A2-09A5-4F0A-803C-9F500FED717A}"/>
              </a:ext>
            </a:extLst>
          </p:cNvPr>
          <p:cNvGraphicFramePr>
            <a:graphicFrameLocks noGrp="1"/>
          </p:cNvGraphicFramePr>
          <p:nvPr/>
        </p:nvGraphicFramePr>
        <p:xfrm>
          <a:off x="1191769" y="3660141"/>
          <a:ext cx="67604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780">
                  <a:extLst>
                    <a:ext uri="{9D8B030D-6E8A-4147-A177-3AD203B41FA5}">
                      <a16:colId xmlns:a16="http://schemas.microsoft.com/office/drawing/2014/main" val="196464477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  <a:gridCol w="965780">
                  <a:extLst>
                    <a:ext uri="{9D8B030D-6E8A-4147-A177-3AD203B41FA5}">
                      <a16:colId xmlns:a16="http://schemas.microsoft.com/office/drawing/2014/main" val="32432023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High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23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61082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C229C-A180-4946-AD23-5900995F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– K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E3E66-E7FA-4087-BB07-CD66C943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Step 1) Start with a </a:t>
            </a:r>
            <a:r>
              <a:rPr lang="en-US" i="1" dirty="0"/>
              <a:t>completely</a:t>
            </a:r>
            <a:r>
              <a:rPr lang="en-US" dirty="0"/>
              <a:t> naïve, untrained understanding</a:t>
            </a:r>
          </a:p>
          <a:p>
            <a:pPr marL="0" indent="0">
              <a:buNone/>
            </a:pPr>
            <a:r>
              <a:rPr lang="en-US" dirty="0"/>
              <a:t> - “a) All possible examples are equally likely to exist in my problem space and b) All classes are equally likely”</a:t>
            </a:r>
          </a:p>
          <a:p>
            <a:pPr marL="0" indent="0">
              <a:buNone/>
            </a:pPr>
            <a:r>
              <a:rPr lang="en-US" dirty="0"/>
              <a:t> - All HS features are equally likely to appear in a student and all students are equally likely to be positive or negative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p(x) =	</a:t>
            </a:r>
            <a:r>
              <a:rPr lang="en-US" u="sng" dirty="0"/>
              <a:t>  K </a:t>
            </a:r>
            <a:r>
              <a:rPr lang="en-US" dirty="0"/>
              <a:t>				p(y) = 	</a:t>
            </a:r>
            <a:r>
              <a:rPr lang="en-US" u="sng" dirty="0"/>
              <a:t>  K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K*|V|					K*|Y|</a:t>
            </a:r>
          </a:p>
        </p:txBody>
      </p:sp>
    </p:spTree>
    <p:extLst>
      <p:ext uri="{BB962C8B-B14F-4D97-AF65-F5344CB8AC3E}">
        <p14:creationId xmlns:p14="http://schemas.microsoft.com/office/powerpoint/2010/main" val="41446842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AD961-176B-46BF-B7CE-6497772B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- Probabilities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C8FB6-A9ED-4A0A-A6DB-AAAB26268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The probability of tweet x of length D being of class y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) = p(y) * ∏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D</a:t>
            </a:r>
            <a:r>
              <a:rPr lang="en-US" dirty="0">
                <a:sym typeface="Wingdings" panose="05000000000000000000" pitchFamily="2" charset="2"/>
              </a:rPr>
              <a:t>(p(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|y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114297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We get some complicated, small numbers multiplication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Theoretically valid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We work with finite computing machines</a:t>
            </a: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	 - Leads to </a:t>
            </a:r>
            <a:r>
              <a:rPr lang="en-US" i="1" dirty="0">
                <a:sym typeface="Wingdings" panose="05000000000000000000" pitchFamily="2" charset="2"/>
              </a:rPr>
              <a:t>underflow</a:t>
            </a:r>
          </a:p>
          <a:p>
            <a:pPr marL="114297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r>
              <a:rPr lang="en-US" dirty="0">
                <a:sym typeface="Wingdings" panose="05000000000000000000" pitchFamily="2" charset="2"/>
              </a:rPr>
              <a:t>Let’s take the logarithm instead!</a:t>
            </a:r>
          </a:p>
          <a:p>
            <a:pPr marL="114297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209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AAAA-C5C8-4B7B-B341-D1A3A1C8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Bayes – Logarithms (ln)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92ABA-6282-41AA-994B-9E9BDF41E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Logarithm math refresher:</a:t>
            </a:r>
          </a:p>
          <a:p>
            <a:pPr marL="114297" indent="0">
              <a:buNone/>
            </a:pPr>
            <a:r>
              <a:rPr lang="en-US" dirty="0"/>
              <a:t>	 - ln(</a:t>
            </a:r>
            <a:r>
              <a:rPr lang="en-US" i="1" dirty="0"/>
              <a:t>ab</a:t>
            </a:r>
            <a:r>
              <a:rPr lang="en-US" dirty="0"/>
              <a:t>) = ln(</a:t>
            </a:r>
            <a:r>
              <a:rPr lang="en-US" i="1" dirty="0"/>
              <a:t>a</a:t>
            </a:r>
            <a:r>
              <a:rPr lang="en-US" dirty="0"/>
              <a:t>) + ln(</a:t>
            </a:r>
            <a:r>
              <a:rPr lang="en-US" i="1" dirty="0"/>
              <a:t>b</a:t>
            </a:r>
            <a:r>
              <a:rPr lang="en-US" dirty="0"/>
              <a:t>)</a:t>
            </a:r>
          </a:p>
          <a:p>
            <a:pPr marL="114297" indent="0">
              <a:buNone/>
            </a:pPr>
            <a:r>
              <a:rPr lang="en-US" dirty="0"/>
              <a:t>	 - ln(</a:t>
            </a:r>
            <a:r>
              <a:rPr lang="en-US" i="1" dirty="0"/>
              <a:t>x</a:t>
            </a:r>
            <a:r>
              <a:rPr lang="en-US" dirty="0"/>
              <a:t>) is monotonically increasing, so argmax() is still valid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y = </a:t>
            </a:r>
            <a:r>
              <a:rPr lang="en-US" dirty="0" err="1"/>
              <a:t>argmax</a:t>
            </a:r>
            <a:r>
              <a:rPr lang="en-US" baseline="-25000" dirty="0" err="1"/>
              <a:t>c</a:t>
            </a:r>
            <a:r>
              <a:rPr lang="en-US" dirty="0"/>
              <a:t> ln(p(c)) +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D</a:t>
            </a:r>
            <a:r>
              <a:rPr lang="en-US" dirty="0">
                <a:sym typeface="Wingdings" panose="05000000000000000000" pitchFamily="2" charset="2"/>
              </a:rPr>
              <a:t>ln(p(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|c</a:t>
            </a:r>
            <a:r>
              <a:rPr lang="en-US" dirty="0">
                <a:sym typeface="Wingdings" panose="05000000000000000000" pitchFamily="2" charset="2"/>
              </a:rPr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855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CC102-49AC-B062-06BA-7C5E1F81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14531-1740-85A9-38D9-A84195887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9370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BCD3-1AAA-452E-AAB5-52E95AB7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0121-738F-45E4-BDEF-E19D266D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House">
            <a:extLst>
              <a:ext uri="{FF2B5EF4-FFF2-40B4-BE49-F238E27FC236}">
                <a16:creationId xmlns:a16="http://schemas.microsoft.com/office/drawing/2014/main" id="{268D3206-0897-4A3D-9862-CC55C035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68" y="1152476"/>
            <a:ext cx="4674333" cy="3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House">
            <a:extLst>
              <a:ext uri="{FF2B5EF4-FFF2-40B4-BE49-F238E27FC236}">
                <a16:creationId xmlns:a16="http://schemas.microsoft.com/office/drawing/2014/main" id="{F7752B49-E563-4B31-84A8-DA9F9FBD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9" y="1303538"/>
            <a:ext cx="4674334" cy="31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2649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i="1" dirty="0"/>
              <a:t>Our Y values are now Numeric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1" y="1152476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40" y="1828801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4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4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9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60" y="334908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8" y="235987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7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4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10" y="235616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7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4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7" y="2791055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7AB805-9C55-1C83-55C7-BC618E228982}"/>
              </a:ext>
            </a:extLst>
          </p:cNvPr>
          <p:cNvSpPr txBox="1"/>
          <p:nvPr/>
        </p:nvSpPr>
        <p:spPr>
          <a:xfrm>
            <a:off x="6311977" y="1782706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EF716E-EB29-28FF-C981-85266ECB0054}"/>
              </a:ext>
            </a:extLst>
          </p:cNvPr>
          <p:cNvSpPr txBox="1"/>
          <p:nvPr/>
        </p:nvSpPr>
        <p:spPr>
          <a:xfrm>
            <a:off x="5812031" y="2310067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8BACA-9FE4-D782-7CDA-65012EA6AABF}"/>
              </a:ext>
            </a:extLst>
          </p:cNvPr>
          <p:cNvSpPr txBox="1"/>
          <p:nvPr/>
        </p:nvSpPr>
        <p:spPr>
          <a:xfrm>
            <a:off x="5308493" y="3284404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8C276-DD36-B33C-060C-57E8523564B3}"/>
              </a:ext>
            </a:extLst>
          </p:cNvPr>
          <p:cNvSpPr txBox="1"/>
          <p:nvPr/>
        </p:nvSpPr>
        <p:spPr>
          <a:xfrm>
            <a:off x="6329478" y="2301919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D3AF22-E440-2A03-387B-1CEDD7973BBC}"/>
              </a:ext>
            </a:extLst>
          </p:cNvPr>
          <p:cNvSpPr txBox="1"/>
          <p:nvPr/>
        </p:nvSpPr>
        <p:spPr>
          <a:xfrm>
            <a:off x="6834227" y="3284403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82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71AC78-9039-61ED-2981-F11244193988}"/>
              </a:ext>
            </a:extLst>
          </p:cNvPr>
          <p:cNvSpPr txBox="1"/>
          <p:nvPr/>
        </p:nvSpPr>
        <p:spPr>
          <a:xfrm>
            <a:off x="6295519" y="4278212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854D67-E86D-BFFA-BD63-A104EBDF0FC3}"/>
              </a:ext>
            </a:extLst>
          </p:cNvPr>
          <p:cNvSpPr txBox="1"/>
          <p:nvPr/>
        </p:nvSpPr>
        <p:spPr>
          <a:xfrm>
            <a:off x="7341593" y="3278231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A9CA6B-8F6E-B002-A71E-1200FF9281CD}"/>
              </a:ext>
            </a:extLst>
          </p:cNvPr>
          <p:cNvSpPr txBox="1"/>
          <p:nvPr/>
        </p:nvSpPr>
        <p:spPr>
          <a:xfrm>
            <a:off x="7341593" y="2310066"/>
            <a:ext cx="50474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21116374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6965-0F9E-45E2-BC75-3B14047E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 – Decision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772-C7E2-446C-BA25-5C4B8BE62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4A2CB-D8AD-4711-A98D-A5B58CF11AF4}"/>
              </a:ext>
            </a:extLst>
          </p:cNvPr>
          <p:cNvSpPr/>
          <p:nvPr/>
        </p:nvSpPr>
        <p:spPr>
          <a:xfrm>
            <a:off x="3239590" y="1155871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BC1CAD-7059-4F7F-91B3-CA43A667BD29}"/>
              </a:ext>
            </a:extLst>
          </p:cNvPr>
          <p:cNvCxnSpPr>
            <a:cxnSpLocks/>
            <a:stCxn id="4" idx="2"/>
            <a:endCxn id="7" idx="7"/>
          </p:cNvCxnSpPr>
          <p:nvPr/>
        </p:nvCxnSpPr>
        <p:spPr>
          <a:xfrm flipH="1">
            <a:off x="3769507" y="1666939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EDE733-59D2-442B-88C5-B8C728666208}"/>
              </a:ext>
            </a:extLst>
          </p:cNvPr>
          <p:cNvSpPr/>
          <p:nvPr/>
        </p:nvSpPr>
        <p:spPr>
          <a:xfrm>
            <a:off x="3089366" y="1801690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$100k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36D1E-22BB-4205-9E75-78152AC01B05}"/>
              </a:ext>
            </a:extLst>
          </p:cNvPr>
          <p:cNvSpPr/>
          <p:nvPr/>
        </p:nvSpPr>
        <p:spPr>
          <a:xfrm>
            <a:off x="4307479" y="2088072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3C3022-4E9E-477A-A54D-FC0ACF231FE5}"/>
              </a:ext>
            </a:extLst>
          </p:cNvPr>
          <p:cNvSpPr/>
          <p:nvPr/>
        </p:nvSpPr>
        <p:spPr>
          <a:xfrm>
            <a:off x="3327907" y="3713693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$200k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EE2B2-E641-488C-93E0-661C140A1A0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4356464" y="2599141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B2F54-B323-4F8F-B72B-31AE38E04F13}"/>
              </a:ext>
            </a:extLst>
          </p:cNvPr>
          <p:cNvSpPr/>
          <p:nvPr/>
        </p:nvSpPr>
        <p:spPr>
          <a:xfrm>
            <a:off x="3582490" y="290558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Bathrooms &lt;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4A2BF-4ECB-4BD0-8357-0361A9241D31}"/>
              </a:ext>
            </a:extLst>
          </p:cNvPr>
          <p:cNvCxnSpPr>
            <a:stCxn id="22" idx="2"/>
            <a:endCxn id="17" idx="0"/>
          </p:cNvCxnSpPr>
          <p:nvPr/>
        </p:nvCxnSpPr>
        <p:spPr>
          <a:xfrm flipH="1">
            <a:off x="3726325" y="3416655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BC108-4303-4301-83EE-C97269E45BC1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4013564" y="1666939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96987D-08EB-4AA9-AA1D-FB4A403264FA}"/>
              </a:ext>
            </a:extLst>
          </p:cNvPr>
          <p:cNvSpPr/>
          <p:nvPr/>
        </p:nvSpPr>
        <p:spPr>
          <a:xfrm>
            <a:off x="5662750" y="290558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937548-F092-42A0-B893-AD02AD023EBF}"/>
              </a:ext>
            </a:extLst>
          </p:cNvPr>
          <p:cNvSpPr/>
          <p:nvPr/>
        </p:nvSpPr>
        <p:spPr>
          <a:xfrm>
            <a:off x="4547509" y="3713496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$300k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DE623-5184-41A3-BDDA-A9B556E2BF11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4356463" y="3416656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ED0684-F3C1-49EE-AD26-0B23487D198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5081453" y="2599141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0778AB-D874-4EE8-A807-21CAC873AE38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flipH="1">
            <a:off x="6436723" y="3416655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77BCE1-525D-44E9-B04A-FDA3A7FA9E88}"/>
              </a:ext>
            </a:extLst>
          </p:cNvPr>
          <p:cNvSpPr/>
          <p:nvPr/>
        </p:nvSpPr>
        <p:spPr>
          <a:xfrm>
            <a:off x="5714929" y="3734157"/>
            <a:ext cx="144358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56523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F6965-0F9E-45E2-BC75-3B14047ED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Housing Market – Decision Forest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2B772-C7E2-446C-BA25-5C4B8BE62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4A2CB-D8AD-4711-A98D-A5B58CF11AF4}"/>
              </a:ext>
            </a:extLst>
          </p:cNvPr>
          <p:cNvSpPr/>
          <p:nvPr/>
        </p:nvSpPr>
        <p:spPr>
          <a:xfrm>
            <a:off x="97972" y="1064431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BC1CAD-7059-4F7F-91B3-CA43A667BD29}"/>
              </a:ext>
            </a:extLst>
          </p:cNvPr>
          <p:cNvCxnSpPr>
            <a:cxnSpLocks/>
            <a:stCxn id="4" idx="2"/>
            <a:endCxn id="7" idx="7"/>
          </p:cNvCxnSpPr>
          <p:nvPr/>
        </p:nvCxnSpPr>
        <p:spPr>
          <a:xfrm flipH="1">
            <a:off x="627890" y="1575499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7EDE733-59D2-442B-88C5-B8C728666208}"/>
              </a:ext>
            </a:extLst>
          </p:cNvPr>
          <p:cNvSpPr/>
          <p:nvPr/>
        </p:nvSpPr>
        <p:spPr>
          <a:xfrm>
            <a:off x="-52251" y="1710250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$100k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F36D1E-22BB-4205-9E75-78152AC01B05}"/>
              </a:ext>
            </a:extLst>
          </p:cNvPr>
          <p:cNvSpPr/>
          <p:nvPr/>
        </p:nvSpPr>
        <p:spPr>
          <a:xfrm>
            <a:off x="1165861" y="1996632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3C3022-4E9E-477A-A54D-FC0ACF231FE5}"/>
              </a:ext>
            </a:extLst>
          </p:cNvPr>
          <p:cNvSpPr/>
          <p:nvPr/>
        </p:nvSpPr>
        <p:spPr>
          <a:xfrm>
            <a:off x="186290" y="3622253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$200k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AEE2B2-E641-488C-93E0-661C140A1A08}"/>
              </a:ext>
            </a:extLst>
          </p:cNvPr>
          <p:cNvCxnSpPr>
            <a:cxnSpLocks/>
            <a:stCxn id="13" idx="2"/>
            <a:endCxn id="22" idx="0"/>
          </p:cNvCxnSpPr>
          <p:nvPr/>
        </p:nvCxnSpPr>
        <p:spPr>
          <a:xfrm flipH="1">
            <a:off x="1214846" y="2507701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3FB2F54-B323-4F8F-B72B-31AE38E04F13}"/>
              </a:ext>
            </a:extLst>
          </p:cNvPr>
          <p:cNvSpPr/>
          <p:nvPr/>
        </p:nvSpPr>
        <p:spPr>
          <a:xfrm>
            <a:off x="440872" y="281414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Bathrooms &lt;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84A2BF-4ECB-4BD0-8357-0361A9241D31}"/>
              </a:ext>
            </a:extLst>
          </p:cNvPr>
          <p:cNvCxnSpPr>
            <a:stCxn id="22" idx="2"/>
            <a:endCxn id="17" idx="0"/>
          </p:cNvCxnSpPr>
          <p:nvPr/>
        </p:nvCxnSpPr>
        <p:spPr>
          <a:xfrm flipH="1">
            <a:off x="584708" y="3325215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CBC108-4303-4301-83EE-C97269E45BC1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871946" y="1575499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96987D-08EB-4AA9-AA1D-FB4A403264FA}"/>
              </a:ext>
            </a:extLst>
          </p:cNvPr>
          <p:cNvSpPr/>
          <p:nvPr/>
        </p:nvSpPr>
        <p:spPr>
          <a:xfrm>
            <a:off x="2521132" y="2814147"/>
            <a:ext cx="154794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B937548-F092-42A0-B893-AD02AD023EBF}"/>
              </a:ext>
            </a:extLst>
          </p:cNvPr>
          <p:cNvSpPr/>
          <p:nvPr/>
        </p:nvSpPr>
        <p:spPr>
          <a:xfrm>
            <a:off x="1405891" y="3622056"/>
            <a:ext cx="796835" cy="796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$300k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7DE623-5184-41A3-BDDA-A9B556E2BF11}"/>
              </a:ext>
            </a:extLst>
          </p:cNvPr>
          <p:cNvCxnSpPr>
            <a:stCxn id="22" idx="2"/>
            <a:endCxn id="30" idx="0"/>
          </p:cNvCxnSpPr>
          <p:nvPr/>
        </p:nvCxnSpPr>
        <p:spPr>
          <a:xfrm>
            <a:off x="1214846" y="3325216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ED0684-F3C1-49EE-AD26-0B23487D1980}"/>
              </a:ext>
            </a:extLst>
          </p:cNvPr>
          <p:cNvCxnSpPr>
            <a:cxnSpLocks/>
            <a:stCxn id="13" idx="2"/>
            <a:endCxn id="28" idx="0"/>
          </p:cNvCxnSpPr>
          <p:nvPr/>
        </p:nvCxnSpPr>
        <p:spPr>
          <a:xfrm>
            <a:off x="1939835" y="2507701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0778AB-D874-4EE8-A807-21CAC873AE38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 flipH="1">
            <a:off x="3295106" y="3325215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77BCE1-525D-44E9-B04A-FDA3A7FA9E88}"/>
              </a:ext>
            </a:extLst>
          </p:cNvPr>
          <p:cNvSpPr/>
          <p:nvPr/>
        </p:nvSpPr>
        <p:spPr>
          <a:xfrm>
            <a:off x="2573312" y="3642717"/>
            <a:ext cx="1443588" cy="51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E2475D-B5A8-442E-B3AC-AB5A91309369}"/>
              </a:ext>
            </a:extLst>
          </p:cNvPr>
          <p:cNvSpPr/>
          <p:nvPr/>
        </p:nvSpPr>
        <p:spPr>
          <a:xfrm>
            <a:off x="4601392" y="1017726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759111-1584-46E9-89DF-24555494A059}"/>
              </a:ext>
            </a:extLst>
          </p:cNvPr>
          <p:cNvCxnSpPr>
            <a:cxnSpLocks/>
            <a:stCxn id="44" idx="2"/>
            <a:endCxn id="46" idx="7"/>
          </p:cNvCxnSpPr>
          <p:nvPr/>
        </p:nvCxnSpPr>
        <p:spPr>
          <a:xfrm flipH="1">
            <a:off x="5131310" y="1528794"/>
            <a:ext cx="244057" cy="251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6527EEAD-0EF1-4291-8A4A-B1F439E5C90F}"/>
              </a:ext>
            </a:extLst>
          </p:cNvPr>
          <p:cNvSpPr/>
          <p:nvPr/>
        </p:nvSpPr>
        <p:spPr>
          <a:xfrm>
            <a:off x="4451169" y="1663544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$140k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78CBC0-F629-44E2-B37F-853837457ECC}"/>
              </a:ext>
            </a:extLst>
          </p:cNvPr>
          <p:cNvSpPr/>
          <p:nvPr/>
        </p:nvSpPr>
        <p:spPr>
          <a:xfrm>
            <a:off x="5669281" y="1949927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668BCAC-5AFF-4287-9EB2-E9B0176C6912}"/>
              </a:ext>
            </a:extLst>
          </p:cNvPr>
          <p:cNvSpPr/>
          <p:nvPr/>
        </p:nvSpPr>
        <p:spPr>
          <a:xfrm>
            <a:off x="4689710" y="3575548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$500k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7F5280-87BD-4E40-9E44-63E9CB12BD93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 flipH="1">
            <a:off x="5718266" y="2460995"/>
            <a:ext cx="724989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7D37E34-310E-4A56-B6AE-FF952200E5A0}"/>
              </a:ext>
            </a:extLst>
          </p:cNvPr>
          <p:cNvSpPr/>
          <p:nvPr/>
        </p:nvSpPr>
        <p:spPr>
          <a:xfrm>
            <a:off x="4944292" y="2767441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Market = Coastal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7F64EE-3623-48AC-8B21-EBEBFF9B8710}"/>
              </a:ext>
            </a:extLst>
          </p:cNvPr>
          <p:cNvCxnSpPr>
            <a:stCxn id="50" idx="2"/>
            <a:endCxn id="48" idx="0"/>
          </p:cNvCxnSpPr>
          <p:nvPr/>
        </p:nvCxnSpPr>
        <p:spPr>
          <a:xfrm flipH="1">
            <a:off x="5088128" y="3278509"/>
            <a:ext cx="630139" cy="297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8B2CA9-85EA-4A22-9B77-4B337EBB5F0D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>
            <a:off x="5375366" y="1528794"/>
            <a:ext cx="1067889" cy="42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80FCAD6-3180-4301-AF39-B234FD0AD628}"/>
              </a:ext>
            </a:extLst>
          </p:cNvPr>
          <p:cNvSpPr/>
          <p:nvPr/>
        </p:nvSpPr>
        <p:spPr>
          <a:xfrm>
            <a:off x="7024552" y="2767441"/>
            <a:ext cx="154794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Bedrooms &lt; 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40C58AB-5E17-4163-825D-26785679076D}"/>
              </a:ext>
            </a:extLst>
          </p:cNvPr>
          <p:cNvSpPr/>
          <p:nvPr/>
        </p:nvSpPr>
        <p:spPr>
          <a:xfrm>
            <a:off x="5909311" y="3575350"/>
            <a:ext cx="796835" cy="7968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$250k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7D43353-0FA5-4A8E-9936-41D4D92575AC}"/>
              </a:ext>
            </a:extLst>
          </p:cNvPr>
          <p:cNvCxnSpPr>
            <a:stCxn id="50" idx="2"/>
            <a:endCxn id="54" idx="0"/>
          </p:cNvCxnSpPr>
          <p:nvPr/>
        </p:nvCxnSpPr>
        <p:spPr>
          <a:xfrm>
            <a:off x="5718266" y="3278510"/>
            <a:ext cx="589463" cy="296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E41361-D3F0-4E49-87EA-216E3D843682}"/>
              </a:ext>
            </a:extLst>
          </p:cNvPr>
          <p:cNvCxnSpPr>
            <a:cxnSpLocks/>
            <a:stCxn id="47" idx="2"/>
            <a:endCxn id="53" idx="0"/>
          </p:cNvCxnSpPr>
          <p:nvPr/>
        </p:nvCxnSpPr>
        <p:spPr>
          <a:xfrm>
            <a:off x="6443255" y="2460995"/>
            <a:ext cx="1355271" cy="30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2A0B148-93BF-44E7-98C8-743E2CF693D1}"/>
              </a:ext>
            </a:extLst>
          </p:cNvPr>
          <p:cNvCxnSpPr>
            <a:cxnSpLocks/>
            <a:stCxn id="53" idx="2"/>
            <a:endCxn id="58" idx="0"/>
          </p:cNvCxnSpPr>
          <p:nvPr/>
        </p:nvCxnSpPr>
        <p:spPr>
          <a:xfrm flipH="1">
            <a:off x="7798526" y="3278510"/>
            <a:ext cx="1" cy="31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1B8B65D-49A2-4DB4-9C5E-954B2EB58D38}"/>
              </a:ext>
            </a:extLst>
          </p:cNvPr>
          <p:cNvSpPr/>
          <p:nvPr/>
        </p:nvSpPr>
        <p:spPr>
          <a:xfrm>
            <a:off x="7076732" y="3596012"/>
            <a:ext cx="1443588" cy="511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304811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1C1F28-6AD5-45BF-BC9E-2311D3DC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29A65B3-7506-8F9A-F5FB-B786A60C9C5B}"/>
                  </a:ext>
                </a:extLst>
              </p14:cNvPr>
              <p14:cNvContentPartPr/>
              <p14:nvPr/>
            </p14:nvContentPartPr>
            <p14:xfrm>
              <a:off x="6249960" y="532800"/>
              <a:ext cx="2595960" cy="289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29A65B3-7506-8F9A-F5FB-B786A60C9C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0600" y="523440"/>
                <a:ext cx="2614680" cy="291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43458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≈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r>
              <a:rPr lang="en-US" dirty="0"/>
              <a:t>y = w</a:t>
            </a:r>
            <a:r>
              <a:rPr lang="en-US" baseline="-25000" dirty="0"/>
              <a:t>0 </a:t>
            </a:r>
            <a:r>
              <a:rPr lang="en-US" dirty="0"/>
              <a:t>+ w</a:t>
            </a:r>
            <a:r>
              <a:rPr lang="en-US" baseline="-25000" dirty="0"/>
              <a:t>1</a:t>
            </a:r>
            <a:r>
              <a:rPr lang="en-US" dirty="0"/>
              <a:t>*x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21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8433288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Negative Rate (Negative Predictive Value) = Corr. </a:t>
            </a:r>
            <a:r>
              <a:rPr lang="en-US" dirty="0" err="1"/>
              <a:t>Rej</a:t>
            </a:r>
            <a:r>
              <a:rPr lang="en-US" dirty="0"/>
              <a:t> / (Miss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10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≈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r>
              <a:rPr lang="en-US" dirty="0"/>
              <a:t>y = w</a:t>
            </a:r>
            <a:r>
              <a:rPr lang="en-US" baseline="-25000" dirty="0"/>
              <a:t>0 </a:t>
            </a:r>
            <a:r>
              <a:rPr lang="en-US" dirty="0"/>
              <a:t>+ w</a:t>
            </a:r>
            <a:r>
              <a:rPr lang="en-US" baseline="-25000" dirty="0"/>
              <a:t>1</a:t>
            </a:r>
            <a:r>
              <a:rPr lang="en-US" dirty="0"/>
              <a:t>*x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I find (or generate) this line of best fit?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268016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10C15F-5FB6-69D3-1D86-0337AEE00516}"/>
                  </a:ext>
                </a:extLst>
              </p14:cNvPr>
              <p14:cNvContentPartPr/>
              <p14:nvPr/>
            </p14:nvContentPartPr>
            <p14:xfrm>
              <a:off x="2737800" y="1532160"/>
              <a:ext cx="4251240" cy="240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10C15F-5FB6-69D3-1D86-0337AEE00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8440" y="1522800"/>
                <a:ext cx="4269960" cy="24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8112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51E7-2485-4B19-BF4E-65492CC3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Multiple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7A05-91AB-43DF-9924-A2EB7E4D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], we care about w</a:t>
            </a:r>
            <a:r>
              <a:rPr lang="en-US" baseline="-25000" dirty="0"/>
              <a:t>0</a:t>
            </a:r>
            <a:r>
              <a:rPr lang="en-US" dirty="0"/>
              <a:t> (bias, intercept) + w</a:t>
            </a:r>
            <a:r>
              <a:rPr lang="en-US" baseline="-25000" dirty="0"/>
              <a:t>1</a:t>
            </a:r>
            <a:r>
              <a:rPr lang="en-US" dirty="0"/>
              <a:t>(weight, slope) * x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multiple dimensions?</a:t>
            </a:r>
          </a:p>
        </p:txBody>
      </p:sp>
    </p:spTree>
    <p:extLst>
      <p:ext uri="{BB962C8B-B14F-4D97-AF65-F5344CB8AC3E}">
        <p14:creationId xmlns:p14="http://schemas.microsoft.com/office/powerpoint/2010/main" val="143798298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51E7-2485-4B19-BF4E-65492CC3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</a:t>
            </a:r>
            <a:r>
              <a:rPr lang="en-US" dirty="0"/>
              <a:t>Regression – Multiple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7A05-91AB-43DF-9924-A2EB7E4D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], we care about w</a:t>
            </a:r>
            <a:r>
              <a:rPr lang="en-US" baseline="-25000" dirty="0"/>
              <a:t>0</a:t>
            </a:r>
            <a:r>
              <a:rPr lang="en-US" dirty="0"/>
              <a:t> (bias, intercept) + w</a:t>
            </a:r>
            <a:r>
              <a:rPr lang="en-US" baseline="-25000" dirty="0"/>
              <a:t>1</a:t>
            </a:r>
            <a:r>
              <a:rPr lang="en-US" dirty="0"/>
              <a:t>(weight, slope) * x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about multiple dimensions? </a:t>
            </a:r>
            <a:r>
              <a:rPr lang="en-US" i="1" dirty="0"/>
              <a:t>Each Dimension Gets a Weight!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… +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*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W ∙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(NOTE: For dot product to work, X needs to be prepended, X = [1,x</a:t>
            </a:r>
            <a:r>
              <a:rPr lang="en-US" baseline="-25000" dirty="0"/>
              <a:t>1</a:t>
            </a:r>
            <a:r>
              <a:rPr lang="en-US" dirty="0"/>
              <a:t>, …]</a:t>
            </a:r>
          </a:p>
        </p:txBody>
      </p:sp>
    </p:spTree>
    <p:extLst>
      <p:ext uri="{BB962C8B-B14F-4D97-AF65-F5344CB8AC3E}">
        <p14:creationId xmlns:p14="http://schemas.microsoft.com/office/powerpoint/2010/main" val="35951897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12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A1289-FF9B-4186-AC90-B7CF96031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67983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First, let’s define “how good” a line is.</a:t>
            </a:r>
          </a:p>
          <a:p>
            <a:pPr marL="0" indent="0">
              <a:buNone/>
            </a:pPr>
            <a:r>
              <a:rPr lang="en-US" dirty="0"/>
              <a:t> - How well does it define our points?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far away, on average,  is each point from the line? The difference between each point and the line along the output axis</a:t>
            </a:r>
          </a:p>
          <a:p>
            <a:pPr marL="0" indent="0">
              <a:buNone/>
            </a:pPr>
            <a:r>
              <a:rPr lang="en-US" dirty="0"/>
              <a:t>	(square this value to get it to always be a positive value)</a:t>
            </a:r>
          </a:p>
          <a:p>
            <a:pPr marL="0" indent="0">
              <a:buNone/>
            </a:pPr>
            <a:r>
              <a:rPr lang="en-US" dirty="0"/>
              <a:t>	The </a:t>
            </a:r>
            <a:r>
              <a:rPr lang="en-US" i="1" dirty="0"/>
              <a:t>Residual Sum of Squares</a:t>
            </a:r>
            <a:endParaRPr lang="en-US" dirty="0"/>
          </a:p>
          <a:p>
            <a:pPr marL="385763" indent="-385763">
              <a:buAutoNum type="arabicParenR"/>
            </a:pPr>
            <a:r>
              <a:rPr lang="en-US" dirty="0"/>
              <a:t>Take the mean of this value over all points</a:t>
            </a:r>
          </a:p>
          <a:p>
            <a:pPr marL="0" indent="0">
              <a:buNone/>
            </a:pPr>
            <a:r>
              <a:rPr lang="en-US" dirty="0"/>
              <a:t>	The </a:t>
            </a:r>
            <a:r>
              <a:rPr lang="en-US" i="1" dirty="0"/>
              <a:t>Mean Squared Error</a:t>
            </a:r>
          </a:p>
        </p:txBody>
      </p:sp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8420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98F6-7F8C-4D3E-B3EE-37F2605A0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The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A1289-FF9B-4186-AC90-B7CF96031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67983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First, let’s define “how good” a line is.</a:t>
                </a:r>
              </a:p>
              <a:p>
                <a:pPr marL="0" indent="0">
                  <a:buNone/>
                </a:pPr>
                <a:r>
                  <a:rPr lang="en-US" dirty="0"/>
                  <a:t> - How well does it define our points?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far away, on average,  is each point from the line?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i="1" dirty="0"/>
                  <a:t>Mean Squared Error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We want the minimum distance from the points to the line.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7A1289-FF9B-4186-AC90-B7CF96031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67983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9B3A05ED-BCC3-49E9-B285-7CCE42C4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435" y="1043057"/>
            <a:ext cx="2801183" cy="180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015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9960-4078-4F7A-B8FB-70600970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a function…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0729-5445-4D61-AF23-29DDE929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Assume Test1 and Test2 are our w values, we want to minimize Test3. How would you do it?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BFC1EF0-1278-459D-9B73-955E79A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03" y="2112388"/>
            <a:ext cx="2888195" cy="25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1ABBC2-3BC2-E273-7AAF-28009EF75087}"/>
                  </a:ext>
                </a:extLst>
              </p14:cNvPr>
              <p14:cNvContentPartPr/>
              <p14:nvPr/>
            </p14:nvContentPartPr>
            <p14:xfrm>
              <a:off x="2579760" y="586080"/>
              <a:ext cx="4804560" cy="420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1ABBC2-3BC2-E273-7AAF-28009EF750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0400" y="576720"/>
                <a:ext cx="4823280" cy="42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98106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176-762C-40CC-8E99-5D62C49F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by checking all points, choosing 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F99-0D7A-492D-931A-C068C161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E56EEE6-0335-42E2-BDDD-E85453F0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97" y="1369219"/>
            <a:ext cx="3910206" cy="34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2F75EAB-426F-4BCB-A241-BAB6FE34CA39}"/>
                  </a:ext>
                </a:extLst>
              </p14:cNvPr>
              <p14:cNvContentPartPr/>
              <p14:nvPr/>
            </p14:nvContentPartPr>
            <p14:xfrm>
              <a:off x="3107880" y="2303640"/>
              <a:ext cx="287640" cy="331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2F75EAB-426F-4BCB-A241-BAB6FE34CA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8520" y="2294280"/>
                <a:ext cx="30636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1056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C10C-72C3-4A15-BE5D-0C7FAD56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the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31E7-D56F-4414-91D1-312681595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function </a:t>
            </a:r>
            <a:r>
              <a:rPr lang="en-US" i="1" dirty="0"/>
              <a:t>f</a:t>
            </a:r>
            <a:r>
              <a:rPr lang="en-US" dirty="0"/>
              <a:t>, there exists a gradient.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gradient is the vector that points in the direction in which </a:t>
            </a:r>
            <a:r>
              <a:rPr lang="en-US" i="1" dirty="0"/>
              <a:t>f</a:t>
            </a:r>
            <a:r>
              <a:rPr lang="en-US" dirty="0"/>
              <a:t> is increasing the fastest.</a:t>
            </a:r>
          </a:p>
        </p:txBody>
      </p:sp>
    </p:spTree>
    <p:extLst>
      <p:ext uri="{BB962C8B-B14F-4D97-AF65-F5344CB8AC3E}">
        <p14:creationId xmlns:p14="http://schemas.microsoft.com/office/powerpoint/2010/main" val="37219556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C176-762C-40CC-8E99-5D62C49F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using the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F6F99-0D7A-492D-931A-C068C161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E56EEE6-0335-42E2-BDDD-E85453F0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897" y="1369219"/>
            <a:ext cx="3910206" cy="341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83B2A0-DF46-4B24-F8BA-5E771B25F26C}"/>
                  </a:ext>
                </a:extLst>
              </p14:cNvPr>
              <p14:cNvContentPartPr/>
              <p14:nvPr/>
            </p14:nvContentPartPr>
            <p14:xfrm>
              <a:off x="3564000" y="1609560"/>
              <a:ext cx="553320" cy="129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83B2A0-DF46-4B24-F8BA-5E771B25F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4640" y="1600200"/>
                <a:ext cx="572040" cy="13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178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1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9960-4078-4F7A-B8FB-70600970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 err="1"/>
              <a:t>argmin</a:t>
            </a:r>
            <a:r>
              <a:rPr lang="en-US" dirty="0"/>
              <a:t>(MSE(w))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C0729-5445-4D61-AF23-29DDE9292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Gradient descent would not work for any given function…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BFC1EF0-1278-459D-9B73-955E79AD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903" y="2112388"/>
            <a:ext cx="2888195" cy="25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925A75-893A-4934-BCC4-0212805D9FD2}"/>
                  </a:ext>
                </a:extLst>
              </p14:cNvPr>
              <p14:cNvContentPartPr/>
              <p14:nvPr/>
            </p14:nvContentPartPr>
            <p14:xfrm>
              <a:off x="4460760" y="3551400"/>
              <a:ext cx="180000" cy="24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925A75-893A-4934-BCC4-0212805D9F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1400" y="3542040"/>
                <a:ext cx="198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72867C-2A0E-A973-9F85-697A955A4E96}"/>
                  </a:ext>
                </a:extLst>
              </p14:cNvPr>
              <p14:cNvContentPartPr/>
              <p14:nvPr/>
            </p14:nvContentPartPr>
            <p14:xfrm>
              <a:off x="4197960" y="2788200"/>
              <a:ext cx="1053720" cy="84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72867C-2A0E-A973-9F85-697A955A4E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8600" y="2778840"/>
                <a:ext cx="107244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15303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5B03-7D4D-4DEC-A8E6-1E6FBDEEA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</a:t>
            </a:r>
            <a:r>
              <a:rPr lang="en-US" dirty="0" err="1"/>
              <a:t>argmin</a:t>
            </a:r>
            <a:r>
              <a:rPr lang="en-US" dirty="0"/>
              <a:t>(MSE(w))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710E-B510-4858-98D4-A0A9B231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But our function is a </a:t>
            </a:r>
            <a:r>
              <a:rPr lang="en-US" i="1" dirty="0"/>
              <a:t>linear </a:t>
            </a:r>
            <a:r>
              <a:rPr lang="en-US" dirty="0"/>
              <a:t>function, which </a:t>
            </a:r>
            <a:r>
              <a:rPr lang="en-US" i="1" dirty="0"/>
              <a:t>happens</a:t>
            </a:r>
            <a:r>
              <a:rPr lang="en-US" dirty="0"/>
              <a:t> to be convex!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i.e. If we’re at a </a:t>
            </a:r>
            <a:r>
              <a:rPr lang="en-US" i="1" dirty="0"/>
              <a:t>local</a:t>
            </a:r>
            <a:r>
              <a:rPr lang="en-US" dirty="0"/>
              <a:t> minimum, we’re at the </a:t>
            </a:r>
            <a:r>
              <a:rPr lang="en-US" i="1" dirty="0"/>
              <a:t>global</a:t>
            </a:r>
            <a:r>
              <a:rPr lang="en-US" dirty="0"/>
              <a:t> minimum</a:t>
            </a:r>
          </a:p>
        </p:txBody>
      </p:sp>
      <p:pic>
        <p:nvPicPr>
          <p:cNvPr id="2050" name="Picture 2" descr="Image result for 2d convex function plot">
            <a:extLst>
              <a:ext uri="{FF2B5EF4-FFF2-40B4-BE49-F238E27FC236}">
                <a16:creationId xmlns:a16="http://schemas.microsoft.com/office/drawing/2014/main" id="{0B6164A6-60AA-46FD-917E-07B27300C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996" y="1718782"/>
            <a:ext cx="2476008" cy="22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D0FCB5-9CA5-CABB-2450-046770056B1A}"/>
                  </a:ext>
                </a:extLst>
              </p14:cNvPr>
              <p14:cNvContentPartPr/>
              <p14:nvPr/>
            </p14:nvContentPartPr>
            <p14:xfrm>
              <a:off x="6394320" y="1755720"/>
              <a:ext cx="2098800" cy="142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D0FCB5-9CA5-CABB-2450-046770056B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4960" y="1746360"/>
                <a:ext cx="2117520" cy="14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26888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updating our weights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dirty="0"/>
              <a:t> MSE(w)</a:t>
            </a:r>
          </a:p>
          <a:p>
            <a:pPr marL="0" indent="0">
              <a:buNone/>
            </a:pP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dirty="0"/>
              <a:t> MSE(w) = [∂MSE(w) / ∂w</a:t>
            </a:r>
            <a:r>
              <a:rPr lang="en-US" baseline="-25000" dirty="0"/>
              <a:t>0</a:t>
            </a:r>
            <a:r>
              <a:rPr lang="en-US" dirty="0"/>
              <a:t>, ∂MSE(w) / ∂w</a:t>
            </a:r>
            <a:r>
              <a:rPr lang="en-US" baseline="-25000" dirty="0"/>
              <a:t>1</a:t>
            </a:r>
            <a:r>
              <a:rPr lang="en-US" dirty="0"/>
              <a:t>, … , ∂MSE(w) / ∂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The weights are updated by removing the gradient</a:t>
            </a:r>
          </a:p>
          <a:p>
            <a:pPr marL="0" indent="0">
              <a:buNone/>
            </a:pPr>
            <a:r>
              <a:rPr lang="en-US" i="1" dirty="0"/>
              <a:t>Each weight is updated by subtracting its partial derivative</a:t>
            </a:r>
          </a:p>
        </p:txBody>
      </p:sp>
    </p:spTree>
    <p:extLst>
      <p:ext uri="{BB962C8B-B14F-4D97-AF65-F5344CB8AC3E}">
        <p14:creationId xmlns:p14="http://schemas.microsoft.com/office/powerpoint/2010/main" val="36532196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a rate of change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l-GR" dirty="0"/>
              <a:t>λ</a:t>
            </a:r>
            <a:r>
              <a:rPr lang="en-US" dirty="0"/>
              <a:t> * ∇</a:t>
            </a:r>
            <a:r>
              <a:rPr lang="en-US" baseline="-25000" dirty="0"/>
              <a:t>w</a:t>
            </a:r>
            <a:r>
              <a:rPr lang="en-US" dirty="0"/>
              <a:t> MSE(w)</a:t>
            </a:r>
          </a:p>
        </p:txBody>
      </p:sp>
    </p:spTree>
    <p:extLst>
      <p:ext uri="{BB962C8B-B14F-4D97-AF65-F5344CB8AC3E}">
        <p14:creationId xmlns:p14="http://schemas.microsoft.com/office/powerpoint/2010/main" val="32401913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each feature weight’s update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∂MSE(w) / ∂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for each k = 0 </a:t>
            </a:r>
            <a:r>
              <a:rPr lang="en-US" dirty="0">
                <a:sym typeface="Wingdings" panose="05000000000000000000" pitchFamily="2" charset="2"/>
              </a:rPr>
              <a:t> D (dimensions)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7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think of this in terms of </a:t>
            </a:r>
            <a:r>
              <a:rPr lang="en-US" i="1" dirty="0"/>
              <a:t>each feature weight’s update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∂MSE(w) / ∂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for each k = 0 </a:t>
            </a:r>
            <a:r>
              <a:rPr lang="en-US" dirty="0">
                <a:sym typeface="Wingdings" panose="05000000000000000000" pitchFamily="2" charset="2"/>
              </a:rPr>
              <a:t> D (dimensions)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think of the partial derivative* of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in terms of the k</a:t>
            </a:r>
            <a:r>
              <a:rPr lang="en-US" baseline="30000" dirty="0"/>
              <a:t>th</a:t>
            </a:r>
            <a:r>
              <a:rPr lang="en-US" dirty="0"/>
              <a:t> feature of the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training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*The proof of this fact can be found in readings… (i.e. it’s really hard math!)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0ADF09-25D5-4EAB-B2B0-976207924040}"/>
                  </a:ext>
                </a:extLst>
              </p14:cNvPr>
              <p14:cNvContentPartPr/>
              <p14:nvPr/>
            </p14:nvContentPartPr>
            <p14:xfrm>
              <a:off x="4865400" y="2959470"/>
              <a:ext cx="4050" cy="113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0ADF09-25D5-4EAB-B2B0-9762079240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6625" y="2950256"/>
                <a:ext cx="21263" cy="297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74879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82B8-185C-456B-9198-7814F4B4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D273-A0E9-429D-8F08-55A91DDD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//initial weights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//training examples (2d matrix)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 = //training answers (1d vector)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Lamda</a:t>
            </a:r>
            <a:r>
              <a:rPr lang="en-US" dirty="0">
                <a:latin typeface="Consolas" panose="020B0609020204030204" pitchFamily="49" charset="0"/>
              </a:rPr>
              <a:t> = //rate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not converged():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k in range(0,D): //for each dimension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update[k] = 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range(0,n): //for each training example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update[k] = (</a:t>
            </a:r>
            <a:r>
              <a:rPr lang="en-US" dirty="0" err="1">
                <a:latin typeface="Consolas" panose="020B0609020204030204" pitchFamily="49" charset="0"/>
              </a:rPr>
              <a:t>sigm</a:t>
            </a:r>
            <a:r>
              <a:rPr lang="en-US" dirty="0">
                <a:latin typeface="Consolas" panose="020B0609020204030204" pitchFamily="49" charset="0"/>
              </a:rPr>
              <a:t>(dot(w, x[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,:])) – y[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]) * 					x[</a:t>
            </a:r>
            <a:r>
              <a:rPr lang="en-US" dirty="0" err="1">
                <a:latin typeface="Consolas" panose="020B0609020204030204" pitchFamily="49" charset="0"/>
              </a:rPr>
              <a:t>i,k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w – </a:t>
            </a:r>
            <a:r>
              <a:rPr lang="en-US" dirty="0" err="1">
                <a:latin typeface="Consolas" panose="020B0609020204030204" pitchFamily="49" charset="0"/>
              </a:rPr>
              <a:t>lamda</a:t>
            </a:r>
            <a:r>
              <a:rPr lang="en-US" dirty="0">
                <a:latin typeface="Consolas" panose="020B0609020204030204" pitchFamily="49" charset="0"/>
              </a:rPr>
              <a:t> * update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82179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Real World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 world example: predicting the weather</a:t>
            </a:r>
          </a:p>
        </p:txBody>
      </p:sp>
      <p:pic>
        <p:nvPicPr>
          <p:cNvPr id="3074" name="Picture 2" descr="Image result for rain snow sun">
            <a:extLst>
              <a:ext uri="{FF2B5EF4-FFF2-40B4-BE49-F238E27FC236}">
                <a16:creationId xmlns:a16="http://schemas.microsoft.com/office/drawing/2014/main" id="{74BF7FEE-DAE3-4BF6-B462-106C4C6C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38" y="1738040"/>
            <a:ext cx="3706524" cy="30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419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Predicting the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relevant features (precipitation, humidity, wind, latitude, longitude, time of day, day of year…</a:t>
            </a:r>
          </a:p>
          <a:p>
            <a:pPr marL="0" indent="0">
              <a:buNone/>
            </a:pPr>
            <a:r>
              <a:rPr lang="en-US" dirty="0"/>
              <a:t>	 - say 99 features, across 19,354 “incorporated places” in us</a:t>
            </a:r>
          </a:p>
          <a:p>
            <a:pPr marL="0" indent="0">
              <a:buNone/>
            </a:pPr>
            <a:r>
              <a:rPr lang="en-US" dirty="0"/>
              <a:t>	 - current temperature 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sampled data points</a:t>
            </a:r>
          </a:p>
          <a:p>
            <a:pPr marL="0" indent="0">
              <a:buNone/>
            </a:pPr>
            <a:r>
              <a:rPr lang="en-US" dirty="0"/>
              <a:t>	 - 1 sample per site per minute for 30 years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FDCC8A-C3BA-E2B3-BAD6-47E95C29CABE}"/>
                  </a:ext>
                </a:extLst>
              </p14:cNvPr>
              <p14:cNvContentPartPr/>
              <p14:nvPr/>
            </p14:nvContentPartPr>
            <p14:xfrm>
              <a:off x="948240" y="3790080"/>
              <a:ext cx="3004200" cy="73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FDCC8A-C3BA-E2B3-BAD6-47E95C29CA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880" y="3780720"/>
                <a:ext cx="3022920" cy="7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09319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FB7-CEE9-49A9-9D66-D4C2829E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– Predicting the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2142F-593C-4FD3-96F3-373C53D05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relevant features (precipitation, humidity, wind, latitude, longitude, time of day, day of year…</a:t>
            </a:r>
          </a:p>
          <a:p>
            <a:pPr marL="0" indent="0">
              <a:buNone/>
            </a:pPr>
            <a:r>
              <a:rPr lang="en-US" dirty="0"/>
              <a:t>	 - say 99 features, across 19,354 “incorporated places” in us</a:t>
            </a:r>
          </a:p>
          <a:p>
            <a:pPr marL="0" indent="0">
              <a:buNone/>
            </a:pPr>
            <a:r>
              <a:rPr lang="en-US" dirty="0"/>
              <a:t>	 -  plus current temperature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sampled data points</a:t>
            </a:r>
          </a:p>
          <a:p>
            <a:pPr marL="0" indent="0">
              <a:buNone/>
            </a:pPr>
            <a:r>
              <a:rPr lang="en-US" dirty="0"/>
              <a:t>	 - 1 sample per site per minute for 30 years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3.05e+13 features</a:t>
            </a:r>
          </a:p>
          <a:p>
            <a:pPr marL="0" indent="0">
              <a:buNone/>
            </a:pPr>
            <a:r>
              <a:rPr lang="en-US" dirty="0"/>
              <a:t>There are bigger problems out there!</a:t>
            </a:r>
          </a:p>
          <a:p>
            <a:pPr marL="0" indent="0">
              <a:buNone/>
            </a:pPr>
            <a:r>
              <a:rPr lang="en-US" i="1" dirty="0"/>
              <a:t>We’ll solve that problem soon</a:t>
            </a:r>
            <a:r>
              <a:rPr lang="en-US" dirty="0"/>
              <a:t>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972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1 - False </a:t>
            </a:r>
            <a:r>
              <a:rPr lang="en-US" dirty="0"/>
              <a:t>Positive Rate (Specificity) = Corr. </a:t>
            </a:r>
            <a:r>
              <a:rPr lang="en-US" dirty="0" err="1"/>
              <a:t>Rej</a:t>
            </a:r>
            <a:r>
              <a:rPr lang="en-US" dirty="0"/>
              <a:t>. / (False Alarm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7113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D7A3E-83EE-E9CE-34BF-F6BB447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D83E7-43CE-3597-F356-530D1A642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9B97379-A1A0-A792-C4C8-A53CCECF4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94" y="0"/>
            <a:ext cx="41704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67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AC89-0915-4438-BFA8-52950DC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30E71-9CD8-4D7E-81A9-ABA3A4D1F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Features have a </a:t>
            </a:r>
            <a:r>
              <a:rPr lang="en-US" i="1" dirty="0"/>
              <a:t>value</a:t>
            </a:r>
            <a:r>
              <a:rPr lang="en-US" dirty="0"/>
              <a:t> and a </a:t>
            </a:r>
            <a:r>
              <a:rPr lang="en-US" i="1" dirty="0"/>
              <a:t>cost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- Value: 	benefit to your training / accuracy</a:t>
            </a:r>
          </a:p>
          <a:p>
            <a:pPr marL="0" indent="0">
              <a:buNone/>
            </a:pPr>
            <a:r>
              <a:rPr lang="en-US" dirty="0"/>
              <a:t>	 - Cost: 	Computation time, memory</a:t>
            </a:r>
          </a:p>
          <a:p>
            <a:pPr marL="0" indent="0">
              <a:buNone/>
            </a:pPr>
            <a:r>
              <a:rPr lang="en-US" dirty="0"/>
              <a:t>			Time &amp; Effort to collect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going to include a feature, it better be worth it!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ways to evaluate / measure the </a:t>
            </a:r>
            <a:r>
              <a:rPr lang="en-US" i="1" dirty="0"/>
              <a:t>usefulness</a:t>
            </a:r>
            <a:r>
              <a:rPr lang="en-US" dirty="0"/>
              <a:t> of a feature…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https://www.kdnuggets.com/2017/04/must-know-curse-dimensionality.html</a:t>
            </a:r>
          </a:p>
        </p:txBody>
      </p:sp>
    </p:spTree>
    <p:extLst>
      <p:ext uri="{BB962C8B-B14F-4D97-AF65-F5344CB8AC3E}">
        <p14:creationId xmlns:p14="http://schemas.microsoft.com/office/powerpoint/2010/main" val="162970352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52K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Log </a:t>
                      </a:r>
                      <a:r>
                        <a:rPr lang="en-US" sz="1100" b="1" strike="sngStrike" dirty="0" err="1">
                          <a:effectLst/>
                        </a:rPr>
                        <a:t>Sq</a:t>
                      </a:r>
                      <a:r>
                        <a:rPr lang="en-US" sz="1100" b="1" strike="sngStrike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9635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 = 40K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2004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44K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6293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33K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4605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52K</a:t>
            </a:r>
          </a:p>
          <a:p>
            <a:pPr marL="0" indent="0">
              <a:buNone/>
            </a:pPr>
            <a:r>
              <a:rPr lang="en-US" dirty="0"/>
              <a:t>Removing Log Sq Ft made our prediction much worse!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Log </a:t>
                      </a:r>
                      <a:r>
                        <a:rPr lang="en-US" sz="1100" b="1" strike="sngStrike" dirty="0" err="1">
                          <a:effectLst/>
                        </a:rPr>
                        <a:t>Sq</a:t>
                      </a:r>
                      <a:r>
                        <a:rPr lang="en-US" sz="1100" b="1" strike="sngStrike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9425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Feature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Select-K-Best – Leave out all but </a:t>
            </a:r>
            <a:r>
              <a:rPr lang="en-US" i="1" dirty="0"/>
              <a:t>K</a:t>
            </a:r>
            <a:r>
              <a:rPr lang="en-US" dirty="0"/>
              <a:t> features, with the </a:t>
            </a:r>
            <a:r>
              <a:rPr lang="en-US" i="1" dirty="0"/>
              <a:t>K</a:t>
            </a:r>
            <a:r>
              <a:rPr lang="en-US" dirty="0"/>
              <a:t> features being the highest scoring on your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Selecting to a threshold – you can define a threshold of some sort to determine what features are “good enough”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https://scikit-learn.org/stable/modules/feature_selection.html</a:t>
            </a:r>
          </a:p>
        </p:txBody>
      </p:sp>
    </p:spTree>
    <p:extLst>
      <p:ext uri="{BB962C8B-B14F-4D97-AF65-F5344CB8AC3E}">
        <p14:creationId xmlns:p14="http://schemas.microsoft.com/office/powerpoint/2010/main" val="33867738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16045-D50C-40CE-BAD9-61E61F81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- Sparse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30155-F88E-4176-BECD-13C61D80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3D7A27-6A5B-443D-87F0-11F730398FA3}"/>
              </a:ext>
            </a:extLst>
          </p:cNvPr>
          <p:cNvGraphicFramePr>
            <a:graphicFrameLocks/>
          </p:cNvGraphicFramePr>
          <p:nvPr/>
        </p:nvGraphicFramePr>
        <p:xfrm>
          <a:off x="1417320" y="2343746"/>
          <a:ext cx="630936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Rating-</a:t>
                      </a:r>
                      <a:r>
                        <a:rPr lang="en-US" sz="1100" b="1" dirty="0" err="1">
                          <a:effectLst/>
                        </a:rPr>
                        <a:t>GoT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Rating-BB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Rating-F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Rating-AD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768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2962-0562-4977-9503-CDA67D43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272CFC-5520-4CBF-9061-23249FD47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1 – Due Wednesday, February 8</a:t>
            </a:r>
          </a:p>
          <a:p>
            <a:endParaRPr lang="en-US" dirty="0"/>
          </a:p>
          <a:p>
            <a:r>
              <a:rPr lang="en-US" dirty="0"/>
              <a:t>Weekly Activity – </a:t>
            </a:r>
            <a:r>
              <a:rPr lang="en-US" dirty="0" err="1"/>
              <a:t>Jupyter</a:t>
            </a:r>
            <a:r>
              <a:rPr lang="en-US" dirty="0"/>
              <a:t> Notebook uploaded – submit Notebook on Canvas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1 – Due Friday, Feb. 3 – Today!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15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9FF2-CB03-4281-8D1A-4A36F39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–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“Harmonic Mean” of Precision and Recall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https://en.wikipedia.org/wiki/F-score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61936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E4E7-D0CA-4BF3-8FBC-2DFFCBE3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– Subsets vs. Shrinkage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0C580-1388-485F-980C-5A6133252D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Subsets</a:t>
            </a:r>
          </a:p>
          <a:p>
            <a:pPr marL="0" indent="0">
              <a:buNone/>
            </a:pPr>
            <a:r>
              <a:rPr lang="en-US" dirty="0"/>
              <a:t>	 - Easier </a:t>
            </a:r>
            <a:r>
              <a:rPr lang="en-US"/>
              <a:t>to interpret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5AEB8A-4B50-4C5C-AE7F-690E93BAF6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Shrinkage</a:t>
            </a:r>
          </a:p>
          <a:p>
            <a:pPr marL="0" indent="0">
              <a:buNone/>
            </a:pPr>
            <a:r>
              <a:rPr lang="en-US" dirty="0"/>
              <a:t>	 - Help avoid bias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(We will discuss this later…)</a:t>
            </a:r>
          </a:p>
        </p:txBody>
      </p:sp>
    </p:spTree>
    <p:extLst>
      <p:ext uri="{BB962C8B-B14F-4D97-AF65-F5344CB8AC3E}">
        <p14:creationId xmlns:p14="http://schemas.microsoft.com/office/powerpoint/2010/main" val="130538829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1A6E-9CBE-4B35-BAEE-93ECD3D3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Best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9C62-57F3-456D-8C60-6695D608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Choose the </a:t>
            </a:r>
            <a:r>
              <a:rPr lang="en-US" i="1" dirty="0"/>
              <a:t>k</a:t>
            </a:r>
            <a:r>
              <a:rPr lang="en-US" dirty="0"/>
              <a:t> feature set</a:t>
            </a:r>
          </a:p>
          <a:p>
            <a:pPr marL="0" indent="0">
              <a:buNone/>
            </a:pPr>
            <a:r>
              <a:rPr lang="en-US" dirty="0"/>
              <a:t>size you want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all subsets of size </a:t>
            </a:r>
            <a:r>
              <a:rPr lang="en-US" i="1" dirty="0"/>
              <a:t>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the RSS minimization</a:t>
            </a:r>
          </a:p>
          <a:p>
            <a:pPr marL="0" indent="0">
              <a:buNone/>
            </a:pPr>
            <a:r>
              <a:rPr lang="en-US" dirty="0"/>
              <a:t>for your subset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2B26C-330C-4F96-994D-ED9B6351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79" y="1369219"/>
            <a:ext cx="4844771" cy="358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4411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AF-6040-4EDA-9C1F-9B65B118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0F25-C51C-43E1-9305-DD85DE20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Forward-stepwise:</a:t>
            </a:r>
          </a:p>
          <a:p>
            <a:pPr marL="0" indent="0">
              <a:buNone/>
            </a:pPr>
            <a:r>
              <a:rPr lang="en-US" dirty="0"/>
              <a:t>Start with an empty model,</a:t>
            </a:r>
          </a:p>
          <a:p>
            <a:pPr marL="0" indent="0">
              <a:buNone/>
            </a:pPr>
            <a:r>
              <a:rPr lang="en-US" dirty="0"/>
              <a:t>add the most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Backward-stepwise:</a:t>
            </a:r>
          </a:p>
          <a:p>
            <a:pPr marL="0" indent="0">
              <a:buNone/>
            </a:pPr>
            <a:r>
              <a:rPr lang="en-US" dirty="0"/>
              <a:t>Start with a full model,</a:t>
            </a:r>
          </a:p>
          <a:p>
            <a:pPr marL="0" indent="0">
              <a:buNone/>
            </a:pPr>
            <a:r>
              <a:rPr lang="en-US" dirty="0"/>
              <a:t>remove the least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C0E-A54F-43CE-A8C0-3609BA5B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32" y="1369219"/>
            <a:ext cx="47596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014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AF-6040-4EDA-9C1F-9B65B118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Stagewise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0F25-C51C-43E1-9305-DD85DE20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with an empty model,</a:t>
            </a:r>
          </a:p>
          <a:p>
            <a:pPr marL="0" indent="0">
              <a:buNone/>
            </a:pPr>
            <a:r>
              <a:rPr lang="en-US" dirty="0"/>
              <a:t>choose the feature that best</a:t>
            </a:r>
          </a:p>
          <a:p>
            <a:pPr marL="0" indent="0">
              <a:buNone/>
            </a:pPr>
            <a:r>
              <a:rPr lang="en-US" dirty="0"/>
              <a:t>correlates to your residual,</a:t>
            </a:r>
          </a:p>
          <a:p>
            <a:pPr marL="0" indent="0">
              <a:buNone/>
            </a:pPr>
            <a:r>
              <a:rPr lang="en-US" dirty="0"/>
              <a:t>update this feature using</a:t>
            </a:r>
          </a:p>
          <a:p>
            <a:pPr marL="0" indent="0">
              <a:buNone/>
            </a:pPr>
            <a:r>
              <a:rPr lang="en-US" dirty="0"/>
              <a:t>the coefficient.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C0E-A54F-43CE-A8C0-3609BA5B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32" y="1369219"/>
            <a:ext cx="47596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500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144E-B065-4589-A5B4-64E43F2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B18BE-B930-45A1-A664-CCD455EC9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it!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C76AFE-0747-F294-E677-EE6E920CED39}"/>
                  </a:ext>
                </a:extLst>
              </p14:cNvPr>
              <p14:cNvContentPartPr/>
              <p14:nvPr/>
            </p14:nvContentPartPr>
            <p14:xfrm>
              <a:off x="7318440" y="270000"/>
              <a:ext cx="1678320" cy="96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C76AFE-0747-F294-E677-EE6E920CE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9080" y="260640"/>
                <a:ext cx="1697040" cy="9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6376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9FF2-CB03-4281-8D1A-4A36F39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–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“Harmonic Mean” of Precision and Recall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𝐴𝑙𝑎𝑟𝑚𝑠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𝑀𝑖𝑠𝑠𝑒𝑠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https://en.wikipedia.org/wiki/F-score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2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9FF2-CB03-4281-8D1A-4A36F39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–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“Harmonic Mean” of Precision and Recall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.5(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https://en.wikipedia.org/wiki/F-score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0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Hold-Out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another random 20% of my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my dataset is smaller, I’m starting to run out of data…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Continued!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3481865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20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5237521" y="1304059"/>
            <a:ext cx="1524000" cy="2535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Validation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3EAE78-66A9-7292-8810-2AFB3F296996}"/>
                  </a:ext>
                </a:extLst>
              </p14:cNvPr>
              <p14:cNvContentPartPr/>
              <p14:nvPr/>
            </p14:nvContentPartPr>
            <p14:xfrm>
              <a:off x="1406880" y="773280"/>
              <a:ext cx="7023600" cy="2626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3EAE78-66A9-7292-8810-2AFB3F2969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7520" y="763920"/>
                <a:ext cx="7042320" cy="26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0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0FE-49E0-41C6-A2EC-1255A941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test 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CF8DE-2CCD-4E47-97E3-91B9ADB8E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Suddenly, you’ve got very little data with which to train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there's gotta be a better way gif">
            <a:extLst>
              <a:ext uri="{FF2B5EF4-FFF2-40B4-BE49-F238E27FC236}">
                <a16:creationId xmlns:a16="http://schemas.microsoft.com/office/drawing/2014/main" id="{7AC1047A-1FFC-41EE-8A73-7DF835CA540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456608"/>
            <a:ext cx="3257550" cy="2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702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“folds” of your data, or K equal size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3426" y="2334273"/>
            <a:ext cx="6217148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3853830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“folds” of your data, or K equal size groups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3426" y="2334273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37144" y="23342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193715" y="23342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0285" y="23342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06856" y="23342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3426" y="23342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239036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11 /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9718" y="1723974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43436" y="1723975"/>
            <a:ext cx="1243430" cy="253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20000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6577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13147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9718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410313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17 /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9718" y="1723974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4343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200006" y="1723975"/>
            <a:ext cx="1243430" cy="253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6577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13147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9718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959220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16 /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9718" y="1723974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4343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20000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6577" y="1723975"/>
            <a:ext cx="1243430" cy="253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13147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9718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2171193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1CFC0-9BB8-4153-8AAC-57EE9DD0E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Working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51BCF-33A9-4F61-B916-4EA8E7EFC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Final Ensemble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4706C-48EB-4003-80D8-68CC60C7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92" y="1857832"/>
            <a:ext cx="5879617" cy="32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0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13 /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9718" y="1723974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4343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20000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6577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13147" y="1723974"/>
            <a:ext cx="1243430" cy="253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9718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404681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16 / 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36E4D-9E32-4D90-AAEF-F4B2D6DE449E}"/>
              </a:ext>
            </a:extLst>
          </p:cNvPr>
          <p:cNvSpPr/>
          <p:nvPr/>
        </p:nvSpPr>
        <p:spPr>
          <a:xfrm>
            <a:off x="1469718" y="1723974"/>
            <a:ext cx="6217148" cy="2535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</a:t>
            </a:r>
          </a:p>
          <a:p>
            <a:pPr algn="ctr"/>
            <a:r>
              <a:rPr lang="en-US" sz="1050" dirty="0"/>
              <a:t>80%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47E46F-AA40-4894-B4E0-6BC5CBB7AE49}"/>
              </a:ext>
            </a:extLst>
          </p:cNvPr>
          <p:cNvSpPr/>
          <p:nvPr/>
        </p:nvSpPr>
        <p:spPr>
          <a:xfrm>
            <a:off x="644343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58A378-6A64-40DA-82CC-4B8416FCC563}"/>
              </a:ext>
            </a:extLst>
          </p:cNvPr>
          <p:cNvSpPr/>
          <p:nvPr/>
        </p:nvSpPr>
        <p:spPr>
          <a:xfrm>
            <a:off x="5200006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D3E0C-20FC-427C-BD3E-2ECC59CB0DA4}"/>
              </a:ext>
            </a:extLst>
          </p:cNvPr>
          <p:cNvSpPr/>
          <p:nvPr/>
        </p:nvSpPr>
        <p:spPr>
          <a:xfrm>
            <a:off x="3956577" y="1723975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0C49D9-0E35-490D-A136-04AD78567E9B}"/>
              </a:ext>
            </a:extLst>
          </p:cNvPr>
          <p:cNvSpPr/>
          <p:nvPr/>
        </p:nvSpPr>
        <p:spPr>
          <a:xfrm>
            <a:off x="2713147" y="1723974"/>
            <a:ext cx="1243430" cy="2535382"/>
          </a:xfrm>
          <a:prstGeom prst="rect">
            <a:avLst/>
          </a:prstGeom>
          <a:solidFill>
            <a:srgbClr val="3876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BF6B7-817B-4777-954B-1EE7922C93C4}"/>
              </a:ext>
            </a:extLst>
          </p:cNvPr>
          <p:cNvSpPr/>
          <p:nvPr/>
        </p:nvSpPr>
        <p:spPr>
          <a:xfrm>
            <a:off x="1469718" y="1723974"/>
            <a:ext cx="1243430" cy="253538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Fold 1</a:t>
            </a:r>
          </a:p>
        </p:txBody>
      </p:sp>
    </p:spTree>
    <p:extLst>
      <p:ext uri="{BB962C8B-B14F-4D97-AF65-F5344CB8AC3E}">
        <p14:creationId xmlns:p14="http://schemas.microsoft.com/office/powerpoint/2010/main" val="298486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742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average of errors for each trial as your expected average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890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average of errors for each trial as your expected average</a:t>
            </a:r>
          </a:p>
          <a:p>
            <a:pPr marL="0" indent="0">
              <a:buNone/>
            </a:pPr>
            <a:r>
              <a:rPr lang="en-US" dirty="0"/>
              <a:t>Error = .27, Accuracy = .73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805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average of errors for each trial as your expected average</a:t>
            </a:r>
          </a:p>
          <a:p>
            <a:pPr marL="0" indent="0">
              <a:buNone/>
            </a:pPr>
            <a:r>
              <a:rPr lang="en-US" dirty="0"/>
              <a:t>Error = .27, Accuracy = .73 </a:t>
            </a:r>
          </a:p>
          <a:p>
            <a:pPr marL="0" indent="0">
              <a:buNone/>
            </a:pPr>
            <a:r>
              <a:rPr lang="en-US" i="1" dirty="0"/>
              <a:t>But do we trust this number?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957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standard error for our trials, 95% Confidence Interval is approximately +/- 2SE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965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EC-738F-4FE5-A6E7-E95913DD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EE95E-C423-4699-A15D-4B9F28064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Iterate through making each fold the validation set once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standard error for our trials, 95% Confidence Interval is approximately +/- 2SE</a:t>
            </a:r>
          </a:p>
          <a:p>
            <a:pPr marL="0" indent="0">
              <a:buNone/>
            </a:pPr>
            <a:r>
              <a:rPr lang="en-US" dirty="0"/>
              <a:t>2SE = .1, confidence interval = [.17, .37]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981247-0D67-430C-96D0-088465782766}"/>
              </a:ext>
            </a:extLst>
          </p:cNvPr>
          <p:cNvGraphicFramePr>
            <a:graphicFrameLocks noGrp="1"/>
          </p:cNvGraphicFramePr>
          <p:nvPr/>
        </p:nvGraphicFramePr>
        <p:xfrm>
          <a:off x="3411173" y="1737360"/>
          <a:ext cx="2321654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827">
                  <a:extLst>
                    <a:ext uri="{9D8B030D-6E8A-4147-A177-3AD203B41FA5}">
                      <a16:colId xmlns:a16="http://schemas.microsoft.com/office/drawing/2014/main" val="2083446791"/>
                    </a:ext>
                  </a:extLst>
                </a:gridCol>
                <a:gridCol w="1160827">
                  <a:extLst>
                    <a:ext uri="{9D8B030D-6E8A-4147-A177-3AD203B41FA5}">
                      <a16:colId xmlns:a16="http://schemas.microsoft.com/office/drawing/2014/main" val="402248858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Trial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Accuracy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7606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11/20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51289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17/20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4533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738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13/20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387353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16/20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282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1377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EF41-C284-4F53-9605-FC54C3DC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in 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97831-477C-41D1-AC3A-86AB7A7A9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It Depends…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 = 5 or K = 10 are popular, but it also depends on your dataset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People will do multiple rotations / </a:t>
            </a:r>
            <a:r>
              <a:rPr lang="en-US" i="1" dirty="0"/>
              <a:t>bootstrapping</a:t>
            </a:r>
            <a:r>
              <a:rPr lang="en-US" dirty="0"/>
              <a:t> as well.</a:t>
            </a:r>
          </a:p>
        </p:txBody>
      </p:sp>
    </p:spTree>
    <p:extLst>
      <p:ext uri="{BB962C8B-B14F-4D97-AF65-F5344CB8AC3E}">
        <p14:creationId xmlns:p14="http://schemas.microsoft.com/office/powerpoint/2010/main" val="858579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D05850-502B-4A13-AE6C-DE76A3C3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More Complex Things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5CA0-94FF-4200-889D-615A12AF4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Benefits (W.R.T. a single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variance?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9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0DB-AA70-498A-9CA6-303D264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931E-5107-418D-9C05-08DFFA6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Continuous Numeric</a:t>
            </a:r>
          </a:p>
          <a:p>
            <a:pPr marL="0" indent="0">
              <a:buNone/>
            </a:pPr>
            <a:r>
              <a:rPr lang="en-US" dirty="0"/>
              <a:t>	 - Maps to a “real” number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Discrete Numeric</a:t>
            </a:r>
          </a:p>
          <a:p>
            <a:pPr marL="0" indent="0">
              <a:buNone/>
            </a:pPr>
            <a:r>
              <a:rPr lang="en-US" dirty="0"/>
              <a:t>	 - Maps to a discrete, finite (e.g. bins</a:t>
            </a:r>
            <a:r>
              <a:rPr lang="en-US"/>
              <a:t>) or infinite </a:t>
            </a:r>
            <a:r>
              <a:rPr lang="en-US" dirty="0"/>
              <a:t>set (e.g. integers)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Ordinal</a:t>
            </a:r>
          </a:p>
          <a:p>
            <a:pPr marL="0" indent="0">
              <a:buNone/>
            </a:pPr>
            <a:r>
              <a:rPr lang="en-US" dirty="0"/>
              <a:t>	 - Entries have an </a:t>
            </a:r>
            <a:r>
              <a:rPr lang="en-US" i="1" dirty="0"/>
              <a:t>order</a:t>
            </a:r>
            <a:r>
              <a:rPr lang="en-US" dirty="0"/>
              <a:t>, but distances lose meaning</a:t>
            </a:r>
          </a:p>
          <a:p>
            <a:pPr marL="0" indent="0">
              <a:buNone/>
            </a:pPr>
            <a:r>
              <a:rPr lang="en-US" dirty="0"/>
              <a:t>Categorical</a:t>
            </a:r>
          </a:p>
          <a:p>
            <a:pPr marL="0" indent="0">
              <a:buNone/>
            </a:pPr>
            <a:r>
              <a:rPr lang="en-US" dirty="0"/>
              <a:t>	 - Entries are each unique, but don’t have further restrictions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4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3100" y="2015490"/>
          <a:ext cx="5257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90BCDC-CFA7-49FD-9874-D0907AE8C7D6}"/>
                  </a:ext>
                </a:extLst>
              </p14:cNvPr>
              <p14:cNvContentPartPr/>
              <p14:nvPr/>
            </p14:nvContentPartPr>
            <p14:xfrm>
              <a:off x="2142720" y="746640"/>
              <a:ext cx="5828400" cy="119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90BCDC-CFA7-49FD-9874-D0907AE8C7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360" y="737280"/>
                <a:ext cx="5847120" cy="12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030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39116307"/>
              </p:ext>
            </p:extLst>
          </p:nvPr>
        </p:nvGraphicFramePr>
        <p:xfrm>
          <a:off x="628650" y="1370013"/>
          <a:ext cx="3886196" cy="123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49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00DB-75E1-1333-4DFD-D62A58E1F6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can a decision tree handle this kind of task?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Mix of Categorical and Numeric</a:t>
            </a:r>
          </a:p>
        </p:txBody>
      </p:sp>
    </p:spTree>
    <p:extLst>
      <p:ext uri="{BB962C8B-B14F-4D97-AF65-F5344CB8AC3E}">
        <p14:creationId xmlns:p14="http://schemas.microsoft.com/office/powerpoint/2010/main" val="3818655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0ECE-CFBB-45AD-8A9D-F21EBA07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–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56E3-E0BD-4BE9-A966-1F8A2EC3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rstanding Decision Trees for Classification (Python) | by Michael  Galarnyk | Towards Data Science">
            <a:extLst>
              <a:ext uri="{FF2B5EF4-FFF2-40B4-BE49-F238E27FC236}">
                <a16:creationId xmlns:a16="http://schemas.microsoft.com/office/drawing/2014/main" id="{8D85598A-29B2-4478-97EB-12D618722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r="24695" b="15937"/>
          <a:stretch/>
        </p:blipFill>
        <p:spPr bwMode="auto">
          <a:xfrm>
            <a:off x="3085676" y="1369219"/>
            <a:ext cx="2972648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6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numeric value for each category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00AB-DCDA-40D2-B803-0C367D04EBF7}"/>
              </a:ext>
            </a:extLst>
          </p:cNvPr>
          <p:cNvGraphicFramePr>
            <a:graphicFrameLocks noGrp="1"/>
          </p:cNvGraphicFramePr>
          <p:nvPr/>
        </p:nvGraphicFramePr>
        <p:xfrm>
          <a:off x="2666633" y="1906160"/>
          <a:ext cx="3810734" cy="218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7">
                  <a:extLst>
                    <a:ext uri="{9D8B030D-6E8A-4147-A177-3AD203B41FA5}">
                      <a16:colId xmlns:a16="http://schemas.microsoft.com/office/drawing/2014/main" val="1279974457"/>
                    </a:ext>
                  </a:extLst>
                </a:gridCol>
                <a:gridCol w="1905367">
                  <a:extLst>
                    <a:ext uri="{9D8B030D-6E8A-4147-A177-3AD203B41FA5}">
                      <a16:colId xmlns:a16="http://schemas.microsoft.com/office/drawing/2014/main" val="1996099509"/>
                    </a:ext>
                  </a:extLst>
                </a:gridCol>
              </a:tblGrid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9576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01407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Gold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14567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2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585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numeric value for each category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Problems?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00AB-DCDA-40D2-B803-0C367D04EBF7}"/>
              </a:ext>
            </a:extLst>
          </p:cNvPr>
          <p:cNvGraphicFramePr>
            <a:graphicFrameLocks noGrp="1"/>
          </p:cNvGraphicFramePr>
          <p:nvPr/>
        </p:nvGraphicFramePr>
        <p:xfrm>
          <a:off x="2666633" y="1906160"/>
          <a:ext cx="3810734" cy="218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7">
                  <a:extLst>
                    <a:ext uri="{9D8B030D-6E8A-4147-A177-3AD203B41FA5}">
                      <a16:colId xmlns:a16="http://schemas.microsoft.com/office/drawing/2014/main" val="1279974457"/>
                    </a:ext>
                  </a:extLst>
                </a:gridCol>
                <a:gridCol w="1905367">
                  <a:extLst>
                    <a:ext uri="{9D8B030D-6E8A-4147-A177-3AD203B41FA5}">
                      <a16:colId xmlns:a16="http://schemas.microsoft.com/office/drawing/2014/main" val="1996099509"/>
                    </a:ext>
                  </a:extLst>
                </a:gridCol>
              </a:tblGrid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9576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01407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Gold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14567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2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488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binary feature (</a:t>
            </a:r>
            <a:r>
              <a:rPr lang="en-US" i="1" dirty="0">
                <a:sym typeface="Wingdings" panose="05000000000000000000" pitchFamily="2" charset="2"/>
              </a:rPr>
              <a:t>dummy </a:t>
            </a:r>
            <a:r>
              <a:rPr lang="en-US" dirty="0">
                <a:sym typeface="Wingdings" panose="05000000000000000000" pitchFamily="2" charset="2"/>
              </a:rPr>
              <a:t>variable) for each category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- one-hot encoding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2F86AF-0F9B-4E37-8DD3-CAE45901FC7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23527"/>
          <a:ext cx="6096000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159999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755630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362505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isWhite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isBrown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isGolden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isRed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Golden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D55A2B-069C-9364-5A98-4849D5CD0F58}"/>
                  </a:ext>
                </a:extLst>
              </p14:cNvPr>
              <p14:cNvContentPartPr/>
              <p14:nvPr/>
            </p14:nvContentPartPr>
            <p14:xfrm>
              <a:off x="7390080" y="363600"/>
              <a:ext cx="1478880" cy="76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D55A2B-069C-9364-5A98-4849D5CD0F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720" y="354240"/>
                <a:ext cx="1497600" cy="7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213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</p:spTree>
    <p:extLst>
      <p:ext uri="{BB962C8B-B14F-4D97-AF65-F5344CB8AC3E}">
        <p14:creationId xmlns:p14="http://schemas.microsoft.com/office/powerpoint/2010/main" val="3797342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1 – Due Wednesday, February 8</a:t>
            </a:r>
          </a:p>
          <a:p>
            <a:endParaRPr lang="en-US" dirty="0"/>
          </a:p>
          <a:p>
            <a:r>
              <a:rPr lang="en-US" dirty="0"/>
              <a:t>Weekly Activity – </a:t>
            </a:r>
            <a:r>
              <a:rPr lang="en-US" dirty="0" err="1"/>
              <a:t>Jupyter</a:t>
            </a:r>
            <a:r>
              <a:rPr lang="en-US" dirty="0"/>
              <a:t> Notebook uploaded – submit Notebook on Canvas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Friday, Feb. 17</a:t>
            </a:r>
          </a:p>
          <a:p>
            <a:pPr lvl="1"/>
            <a:r>
              <a:rPr lang="en-US" dirty="0"/>
              <a:t>Groups are not set up yet (9AM Monday), but hopefully should be up ASAP. Submissions will work by grouping – we’ll look at that once groups are set.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3418E0-C2DC-8D24-C98A-2847CB47363F}"/>
                  </a:ext>
                </a:extLst>
              </p14:cNvPr>
              <p14:cNvContentPartPr/>
              <p14:nvPr/>
            </p14:nvContentPartPr>
            <p14:xfrm>
              <a:off x="2677680" y="1923480"/>
              <a:ext cx="2724120" cy="20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3418E0-C2DC-8D24-C98A-2847CB4736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8320" y="1914120"/>
                <a:ext cx="2742840" cy="2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856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Training, Validation, Testing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Training Set – used in the (usually iterative) training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Validation Set – kept out of the training process, used to meter your training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Testing Set – Used to evaluate the accuracy, etc. of your learning</a:t>
            </a:r>
          </a:p>
        </p:txBody>
      </p:sp>
    </p:spTree>
    <p:extLst>
      <p:ext uri="{BB962C8B-B14F-4D97-AF65-F5344CB8AC3E}">
        <p14:creationId xmlns:p14="http://schemas.microsoft.com/office/powerpoint/2010/main" val="210055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Benefits (W.R.T. a single tree)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variance?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	</a:t>
            </a:r>
            <a:r>
              <a:rPr lang="en-US" dirty="0"/>
              <a:t>A single tree can overfit to a single sample, creating an overly 			generalize branch that captures a section around an outlier.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bias?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A single tree will deterministically choose the same features in the 		same order.</a:t>
            </a:r>
          </a:p>
        </p:txBody>
      </p:sp>
    </p:spTree>
    <p:extLst>
      <p:ext uri="{BB962C8B-B14F-4D97-AF65-F5344CB8AC3E}">
        <p14:creationId xmlns:p14="http://schemas.microsoft.com/office/powerpoint/2010/main" val="2130081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used the Train and Validation data a lot…</a:t>
            </a:r>
          </a:p>
          <a:p>
            <a:pPr lvl="1"/>
            <a:r>
              <a:rPr lang="en-US" dirty="0"/>
              <a:t>It’s not very clean to report your “validation” accuracy,</a:t>
            </a:r>
            <a:br>
              <a:rPr lang="en-US" dirty="0"/>
            </a:br>
            <a:r>
              <a:rPr lang="en-US" dirty="0"/>
              <a:t>because you worked hard finding the K (hyperparameter)</a:t>
            </a:r>
            <a:br>
              <a:rPr lang="en-US" dirty="0"/>
            </a:br>
            <a:r>
              <a:rPr lang="en-US" dirty="0"/>
              <a:t>that was the very best. That’s “cheating” (from a success</a:t>
            </a:r>
            <a:br>
              <a:rPr lang="en-US" dirty="0"/>
            </a:br>
            <a:r>
              <a:rPr lang="en-US" dirty="0"/>
              <a:t>perspective, not from a class perspective).</a:t>
            </a:r>
          </a:p>
          <a:p>
            <a:r>
              <a:rPr lang="en-US" dirty="0"/>
              <a:t>You need a Test dataset that is untouched to see how good your</a:t>
            </a:r>
            <a:br>
              <a:rPr lang="en-US" dirty="0"/>
            </a:br>
            <a:r>
              <a:rPr lang="en-US" dirty="0"/>
              <a:t>final model </a:t>
            </a:r>
            <a:r>
              <a:rPr lang="en-US" i="1" dirty="0"/>
              <a:t>really</a:t>
            </a:r>
            <a:r>
              <a:rPr lang="en-US" dirty="0"/>
              <a:t> does.</a:t>
            </a:r>
          </a:p>
          <a:p>
            <a:pPr lvl="1"/>
            <a:r>
              <a:rPr lang="en-US" dirty="0"/>
              <a:t>This is what you would report to others as the expected goodness of your</a:t>
            </a:r>
            <a:br>
              <a:rPr lang="en-US" dirty="0"/>
            </a:br>
            <a:r>
              <a:rPr lang="en-US" dirty="0"/>
              <a:t>model.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5859475" y="1152475"/>
            <a:ext cx="1335373" cy="97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7345325" y="1152474"/>
            <a:ext cx="584488" cy="972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Valid-</a:t>
            </a:r>
            <a:r>
              <a:rPr lang="en-US" sz="1050" dirty="0" err="1"/>
              <a:t>ation</a:t>
            </a:r>
            <a:r>
              <a:rPr lang="en-US" sz="1050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04857-C49D-4656-B74C-B73C0F09B895}"/>
              </a:ext>
            </a:extLst>
          </p:cNvPr>
          <p:cNvSpPr/>
          <p:nvPr/>
        </p:nvSpPr>
        <p:spPr>
          <a:xfrm>
            <a:off x="7194848" y="2860674"/>
            <a:ext cx="584488" cy="972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980453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9A13-62FD-AFAF-7C51-2FA7911B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vs. Test (or Valid)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2182-3906-969A-8BF7-141D796C8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40B29-5597-F86E-A3CC-98805EB48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55" y="1708141"/>
            <a:ext cx="5276889" cy="23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99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D05850-502B-4A13-AE6C-DE76A3C3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More Complex Things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95CA0-94FF-4200-889D-615A12AF4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71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F0DB-AA70-498A-9CA6-303D2649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Types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931E-5107-418D-9C05-08DFFA6A0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Continuous Numeric</a:t>
            </a:r>
          </a:p>
          <a:p>
            <a:pPr marL="0" indent="0">
              <a:buNone/>
            </a:pPr>
            <a:r>
              <a:rPr lang="en-US" dirty="0"/>
              <a:t>	 - Maps to a “real” number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Discrete Numeric</a:t>
            </a:r>
          </a:p>
          <a:p>
            <a:pPr marL="0" indent="0">
              <a:buNone/>
            </a:pPr>
            <a:r>
              <a:rPr lang="en-US" dirty="0"/>
              <a:t>	 - Maps to a discrete, finite (e.g. bins</a:t>
            </a:r>
            <a:r>
              <a:rPr lang="en-US"/>
              <a:t>) or infinite </a:t>
            </a:r>
            <a:r>
              <a:rPr lang="en-US" dirty="0"/>
              <a:t>set (e.g. integers)</a:t>
            </a:r>
          </a:p>
          <a:p>
            <a:pPr marL="0" indent="0">
              <a:buNone/>
            </a:pPr>
            <a:r>
              <a:rPr lang="en-US" dirty="0"/>
              <a:t>	 - Distances between numbers have meaning</a:t>
            </a:r>
          </a:p>
          <a:p>
            <a:pPr marL="0" indent="0">
              <a:buNone/>
            </a:pPr>
            <a:r>
              <a:rPr lang="en-US" dirty="0"/>
              <a:t>Ordinal</a:t>
            </a:r>
          </a:p>
          <a:p>
            <a:pPr marL="0" indent="0">
              <a:buNone/>
            </a:pPr>
            <a:r>
              <a:rPr lang="en-US" dirty="0"/>
              <a:t>	 - Entries have an </a:t>
            </a:r>
            <a:r>
              <a:rPr lang="en-US" i="1" dirty="0"/>
              <a:t>order</a:t>
            </a:r>
            <a:r>
              <a:rPr lang="en-US" dirty="0"/>
              <a:t>, but distances lose meaning</a:t>
            </a:r>
          </a:p>
          <a:p>
            <a:pPr marL="0" indent="0">
              <a:buNone/>
            </a:pPr>
            <a:r>
              <a:rPr lang="en-US" dirty="0"/>
              <a:t>Categorical</a:t>
            </a:r>
          </a:p>
          <a:p>
            <a:pPr marL="0" indent="0">
              <a:buNone/>
            </a:pPr>
            <a:r>
              <a:rPr lang="en-US" dirty="0"/>
              <a:t>	 - Entries are each unique, but don’t have further restrictions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85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3100" y="2015490"/>
          <a:ext cx="5257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90BCDC-CFA7-49FD-9874-D0907AE8C7D6}"/>
                  </a:ext>
                </a:extLst>
              </p14:cNvPr>
              <p14:cNvContentPartPr/>
              <p14:nvPr/>
            </p14:nvContentPartPr>
            <p14:xfrm>
              <a:off x="2142720" y="746640"/>
              <a:ext cx="5828400" cy="119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90BCDC-CFA7-49FD-9874-D0907AE8C7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3360" y="737280"/>
                <a:ext cx="5847120" cy="12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711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370013"/>
          <a:ext cx="3886196" cy="123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49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00DB-75E1-1333-4DFD-D62A58E1F6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can a decision tree handle this kind of task?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Mix of Categorical and Numeric</a:t>
            </a:r>
          </a:p>
        </p:txBody>
      </p:sp>
    </p:spTree>
    <p:extLst>
      <p:ext uri="{BB962C8B-B14F-4D97-AF65-F5344CB8AC3E}">
        <p14:creationId xmlns:p14="http://schemas.microsoft.com/office/powerpoint/2010/main" val="1588735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0ECE-CFBB-45AD-8A9D-F21EBA07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–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F56E3-E0BD-4BE9-A966-1F8A2EC3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rstanding Decision Trees for Classification (Python) | by Michael  Galarnyk | Towards Data Science">
            <a:extLst>
              <a:ext uri="{FF2B5EF4-FFF2-40B4-BE49-F238E27FC236}">
                <a16:creationId xmlns:a16="http://schemas.microsoft.com/office/drawing/2014/main" id="{8D85598A-29B2-4478-97EB-12D618722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r="24695" b="15937"/>
          <a:stretch/>
        </p:blipFill>
        <p:spPr bwMode="auto">
          <a:xfrm>
            <a:off x="3085676" y="1369219"/>
            <a:ext cx="2972648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802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numeric value for each category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00AB-DCDA-40D2-B803-0C367D04EBF7}"/>
              </a:ext>
            </a:extLst>
          </p:cNvPr>
          <p:cNvGraphicFramePr>
            <a:graphicFrameLocks noGrp="1"/>
          </p:cNvGraphicFramePr>
          <p:nvPr/>
        </p:nvGraphicFramePr>
        <p:xfrm>
          <a:off x="2666633" y="1906160"/>
          <a:ext cx="3810734" cy="218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7">
                  <a:extLst>
                    <a:ext uri="{9D8B030D-6E8A-4147-A177-3AD203B41FA5}">
                      <a16:colId xmlns:a16="http://schemas.microsoft.com/office/drawing/2014/main" val="1279974457"/>
                    </a:ext>
                  </a:extLst>
                </a:gridCol>
                <a:gridCol w="1905367">
                  <a:extLst>
                    <a:ext uri="{9D8B030D-6E8A-4147-A177-3AD203B41FA5}">
                      <a16:colId xmlns:a16="http://schemas.microsoft.com/office/drawing/2014/main" val="1996099509"/>
                    </a:ext>
                  </a:extLst>
                </a:gridCol>
              </a:tblGrid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9576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01407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Gold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14567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2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99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numeric value for each category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Problems?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2F00AB-DCDA-40D2-B803-0C367D04EBF7}"/>
              </a:ext>
            </a:extLst>
          </p:cNvPr>
          <p:cNvGraphicFramePr>
            <a:graphicFrameLocks noGrp="1"/>
          </p:cNvGraphicFramePr>
          <p:nvPr/>
        </p:nvGraphicFramePr>
        <p:xfrm>
          <a:off x="2666633" y="1906160"/>
          <a:ext cx="3810734" cy="218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367">
                  <a:extLst>
                    <a:ext uri="{9D8B030D-6E8A-4147-A177-3AD203B41FA5}">
                      <a16:colId xmlns:a16="http://schemas.microsoft.com/office/drawing/2014/main" val="1279974457"/>
                    </a:ext>
                  </a:extLst>
                </a:gridCol>
                <a:gridCol w="1905367">
                  <a:extLst>
                    <a:ext uri="{9D8B030D-6E8A-4147-A177-3AD203B41FA5}">
                      <a16:colId xmlns:a16="http://schemas.microsoft.com/office/drawing/2014/main" val="1996099509"/>
                    </a:ext>
                  </a:extLst>
                </a:gridCol>
              </a:tblGrid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49576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014070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Gold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14567"/>
                  </a:ext>
                </a:extLst>
              </a:tr>
              <a:tr h="54740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925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703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Create a new binary feature (</a:t>
            </a:r>
            <a:r>
              <a:rPr lang="en-US" i="1" dirty="0">
                <a:sym typeface="Wingdings" panose="05000000000000000000" pitchFamily="2" charset="2"/>
              </a:rPr>
              <a:t>dummy </a:t>
            </a:r>
            <a:r>
              <a:rPr lang="en-US" dirty="0">
                <a:sym typeface="Wingdings" panose="05000000000000000000" pitchFamily="2" charset="2"/>
              </a:rPr>
              <a:t>variable) for each category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- one-hot encoding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2F86AF-0F9B-4E37-8DD3-CAE45901FC76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623527"/>
          <a:ext cx="6096000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159999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755630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3625058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isWhite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isBrown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isGolden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isRed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White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Golden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Red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D55A2B-069C-9364-5A98-4849D5CD0F58}"/>
                  </a:ext>
                </a:extLst>
              </p14:cNvPr>
              <p14:cNvContentPartPr/>
              <p14:nvPr/>
            </p14:nvContentPartPr>
            <p14:xfrm>
              <a:off x="7390080" y="363600"/>
              <a:ext cx="1478880" cy="76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D55A2B-069C-9364-5A98-4849D5CD0F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0720" y="354240"/>
                <a:ext cx="1497600" cy="78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28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Yes</a:t>
            </a:r>
          </a:p>
        </p:txBody>
      </p:sp>
    </p:spTree>
    <p:extLst>
      <p:ext uri="{BB962C8B-B14F-4D97-AF65-F5344CB8AC3E}">
        <p14:creationId xmlns:p14="http://schemas.microsoft.com/office/powerpoint/2010/main" val="9262203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0542-97BF-49CD-B3C9-0320E2F6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Example - Dogs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F51B570-ED2D-4CD8-8E6C-D0B0302A113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370013"/>
          <a:ext cx="3886196" cy="1238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49">
                  <a:extLst>
                    <a:ext uri="{9D8B030D-6E8A-4147-A177-3AD203B41FA5}">
                      <a16:colId xmlns:a16="http://schemas.microsoft.com/office/drawing/2014/main" val="1190893449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092704543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118405557"/>
                    </a:ext>
                  </a:extLst>
                </a:gridCol>
                <a:gridCol w="971549">
                  <a:extLst>
                    <a:ext uri="{9D8B030D-6E8A-4147-A177-3AD203B41FA5}">
                      <a16:colId xmlns:a16="http://schemas.microsoft.com/office/drawing/2014/main" val="20525880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tx1"/>
                          </a:solidFill>
                        </a:rPr>
                        <a:t>Color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>
                          <a:solidFill>
                            <a:schemeClr val="tx1"/>
                          </a:solidFill>
                        </a:rPr>
                        <a:t>Dog Type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938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22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62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Black Lab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216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15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45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White, brown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English Bulldog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8061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9 in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19 </a:t>
                      </a:r>
                      <a:r>
                        <a:rPr lang="en-US" sz="1100" b="0" dirty="0" err="1">
                          <a:solidFill>
                            <a:schemeClr val="tx1"/>
                          </a:solidFill>
                        </a:rPr>
                        <a:t>lbs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</a:rPr>
                        <a:t>Black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chemeClr val="tx1"/>
                          </a:solidFill>
                        </a:rPr>
                        <a:t>Dachshund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130480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00DB-75E1-1333-4DFD-D62A58E1F6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can a KNN handle this kind of task?</a:t>
            </a:r>
          </a:p>
          <a:p>
            <a:pPr lvl="1"/>
            <a:r>
              <a:rPr lang="en-US" dirty="0"/>
              <a:t>Multiclass</a:t>
            </a:r>
          </a:p>
          <a:p>
            <a:pPr lvl="1"/>
            <a:r>
              <a:rPr lang="en-US" dirty="0"/>
              <a:t>Mix of Categorical and Numeric</a:t>
            </a:r>
          </a:p>
        </p:txBody>
      </p:sp>
    </p:spTree>
    <p:extLst>
      <p:ext uri="{BB962C8B-B14F-4D97-AF65-F5344CB8AC3E}">
        <p14:creationId xmlns:p14="http://schemas.microsoft.com/office/powerpoint/2010/main" val="1993008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68F9-BB1F-4249-ACA4-6DCCD7A5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 -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ACFF-EB1D-412D-BB43-C7831760E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KNN multiclass">
            <a:extLst>
              <a:ext uri="{FF2B5EF4-FFF2-40B4-BE49-F238E27FC236}">
                <a16:creationId xmlns:a16="http://schemas.microsoft.com/office/drawing/2014/main" id="{0BCFDA4B-919B-482C-AA55-E475A8D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369219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29E5FC-101A-54AB-AF27-C2120F7E3670}"/>
                  </a:ext>
                </a:extLst>
              </p14:cNvPr>
              <p14:cNvContentPartPr/>
              <p14:nvPr/>
            </p14:nvContentPartPr>
            <p14:xfrm>
              <a:off x="4799160" y="2661480"/>
              <a:ext cx="180360" cy="16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29E5FC-101A-54AB-AF27-C2120F7E36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9800" y="2652120"/>
                <a:ext cx="19908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01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03D6-64F2-6125-4830-A4C05CA7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incompatible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A716E-6E91-A022-C5B6-453E5B51D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54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7A56CF-F221-4A2A-9554-5D2B0EDD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D9A5-B2C3-4E76-8AEA-4C2508768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28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F13293-005F-45C9-90E5-D3181F62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D3F06E-D547-437A-AE13-19DC4D189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Categorical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Image result for dogs">
            <a:extLst>
              <a:ext uri="{FF2B5EF4-FFF2-40B4-BE49-F238E27FC236}">
                <a16:creationId xmlns:a16="http://schemas.microsoft.com/office/drawing/2014/main" id="{01BF608D-8534-4781-A36B-00839EEF6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48" y="1369219"/>
            <a:ext cx="37141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72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Match to a corresponding numeric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Color </a:t>
            </a:r>
            <a:r>
              <a:rPr lang="en-US" dirty="0">
                <a:sym typeface="Wingdings" panose="05000000000000000000" pitchFamily="2" charset="2"/>
              </a:rPr>
              <a:t> R, G, B values (0 – 256)</a:t>
            </a:r>
          </a:p>
        </p:txBody>
      </p:sp>
    </p:spTree>
    <p:extLst>
      <p:ext uri="{BB962C8B-B14F-4D97-AF65-F5344CB8AC3E}">
        <p14:creationId xmlns:p14="http://schemas.microsoft.com/office/powerpoint/2010/main" val="3745356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3EC1-95CD-483A-A7EE-70FDBC0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– Ways to Encode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98A19-A7D7-4BA4-A4E6-6F36A139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Match to a corresponding numeric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Color </a:t>
            </a:r>
            <a:r>
              <a:rPr lang="en-US" dirty="0">
                <a:sym typeface="Wingdings" panose="05000000000000000000" pitchFamily="2" charset="2"/>
              </a:rPr>
              <a:t> R, G, B values (0 – 256)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Will this work for every type of categorical data?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- choosing a piece of furniture to recommend based on room</a:t>
            </a:r>
          </a:p>
        </p:txBody>
      </p:sp>
    </p:spTree>
    <p:extLst>
      <p:ext uri="{BB962C8B-B14F-4D97-AF65-F5344CB8AC3E}">
        <p14:creationId xmlns:p14="http://schemas.microsoft.com/office/powerpoint/2010/main" val="24521961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4A51-02FB-4A91-A0F9-5F88C492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“Categorical” Data – 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85EF-8FAE-4F72-ACDE-70877172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01288-EAB3-46C6-8E53-B4C8ECF911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36056"/>
              </p:ext>
            </p:extLst>
          </p:nvPr>
        </p:nvGraphicFramePr>
        <p:xfrm>
          <a:off x="1789601" y="2307551"/>
          <a:ext cx="5564799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4933">
                  <a:extLst>
                    <a:ext uri="{9D8B030D-6E8A-4147-A177-3AD203B41FA5}">
                      <a16:colId xmlns:a16="http://schemas.microsoft.com/office/drawing/2014/main" val="3072314295"/>
                    </a:ext>
                  </a:extLst>
                </a:gridCol>
                <a:gridCol w="1854933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1854933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Person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isWorking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2/3/2023 11:45AM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Ayoub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2/3/2023 11:45AM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2/3/2023 8PM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Ayoub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2/5/2023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880828-3DC8-B07E-6CCF-04DE3C6DB9F5}"/>
                  </a:ext>
                </a:extLst>
              </p14:cNvPr>
              <p14:cNvContentPartPr/>
              <p14:nvPr/>
            </p14:nvContentPartPr>
            <p14:xfrm>
              <a:off x="5832360" y="1467720"/>
              <a:ext cx="548280" cy="703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880828-3DC8-B07E-6CCF-04DE3C6DB9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3000" y="1458360"/>
                <a:ext cx="567000" cy="72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106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D60-B048-470A-878C-DE08CC40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“Categorical” Data – 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DF7D7-AEA1-490C-8C45-BAC1277D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many representations of time!</a:t>
            </a:r>
          </a:p>
          <a:p>
            <a:pPr marL="0" indent="0">
              <a:buNone/>
            </a:pPr>
            <a:r>
              <a:rPr lang="en-US" dirty="0"/>
              <a:t>	 - 02/06/2019 3:40PM MST</a:t>
            </a:r>
          </a:p>
          <a:p>
            <a:pPr marL="0" indent="0">
              <a:buNone/>
            </a:pPr>
            <a:r>
              <a:rPr lang="en-US" dirty="0"/>
              <a:t>	 - 06/02/2019 15:40 MST</a:t>
            </a:r>
          </a:p>
          <a:p>
            <a:pPr marL="0" indent="0">
              <a:buNone/>
            </a:pPr>
            <a:r>
              <a:rPr lang="en-US" dirty="0"/>
              <a:t>	 - 201906021540</a:t>
            </a:r>
          </a:p>
          <a:p>
            <a:pPr marL="0" indent="0">
              <a:buNone/>
            </a:pPr>
            <a:r>
              <a:rPr lang="en-US" dirty="0"/>
              <a:t>	 - 2019/06/02 22:40 GMT</a:t>
            </a:r>
          </a:p>
          <a:p>
            <a:pPr marL="0" indent="0">
              <a:buNone/>
            </a:pPr>
            <a:r>
              <a:rPr lang="en-US" dirty="0"/>
              <a:t>	 - 1549492800</a:t>
            </a:r>
          </a:p>
          <a:p>
            <a:pPr marL="0" indent="0">
              <a:buNone/>
            </a:pPr>
            <a:r>
              <a:rPr lang="en-US" dirty="0"/>
              <a:t>	 - 1549492800000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D8AF564-975A-CAA5-1964-152175214D00}"/>
                  </a:ext>
                </a:extLst>
              </p14:cNvPr>
              <p14:cNvContentPartPr/>
              <p14:nvPr/>
            </p14:nvContentPartPr>
            <p14:xfrm>
              <a:off x="1109520" y="2184120"/>
              <a:ext cx="403920" cy="1372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D8AF564-975A-CAA5-1964-152175214D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0160" y="2174760"/>
                <a:ext cx="422640" cy="13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6511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DDD7-1FDE-41AD-8FB6-AF1D044FD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F78AF-F45F-4025-94EE-E94512DC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Time in Unix Timestamp</a:t>
            </a:r>
          </a:p>
          <a:p>
            <a:pPr marL="0" indent="0">
              <a:buNone/>
            </a:pPr>
            <a:r>
              <a:rPr lang="en-US" dirty="0"/>
              <a:t>	 - Numerical</a:t>
            </a:r>
          </a:p>
        </p:txBody>
      </p:sp>
    </p:spTree>
    <p:extLst>
      <p:ext uri="{BB962C8B-B14F-4D97-AF65-F5344CB8AC3E}">
        <p14:creationId xmlns:p14="http://schemas.microsoft.com/office/powerpoint/2010/main" val="393475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5A9B-6D73-4AD5-BCEC-A2560FD7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BD8ED-6E19-40ED-980A-D936B8CC7A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8D6F2-BA03-4259-897A-97556789AA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Boosted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74D96-2847-4C22-A893-0EC590F2A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1" y="2026444"/>
            <a:ext cx="4143375" cy="2843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A30A0-721A-4E8A-AF95-FEBB654F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60" y="2422974"/>
            <a:ext cx="4679172" cy="20501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9BBEF6-5966-3B38-729A-C0D75DB12E98}"/>
                  </a:ext>
                </a:extLst>
              </p14:cNvPr>
              <p14:cNvContentPartPr/>
              <p14:nvPr/>
            </p14:nvContentPartPr>
            <p14:xfrm>
              <a:off x="714600" y="1772640"/>
              <a:ext cx="6247440" cy="271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9BBEF6-5966-3B38-729A-C0D75DB12E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240" y="1763280"/>
                <a:ext cx="6266160" cy="27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3745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4A51-02FB-4A91-A0F9-5F88C492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85EF-8FAE-4F72-ACDE-70877172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01288-EAB3-46C6-8E53-B4C8ECF911B7}"/>
              </a:ext>
            </a:extLst>
          </p:cNvPr>
          <p:cNvGraphicFramePr>
            <a:graphicFrameLocks noGrp="1"/>
          </p:cNvGraphicFramePr>
          <p:nvPr/>
        </p:nvGraphicFramePr>
        <p:xfrm>
          <a:off x="1789601" y="2307551"/>
          <a:ext cx="5564800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1200">
                  <a:extLst>
                    <a:ext uri="{9D8B030D-6E8A-4147-A177-3AD203B41FA5}">
                      <a16:colId xmlns:a16="http://schemas.microsoft.com/office/drawing/2014/main" val="3072314295"/>
                    </a:ext>
                  </a:extLst>
                </a:gridCol>
                <a:gridCol w="1391200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1391200">
                  <a:extLst>
                    <a:ext uri="{9D8B030D-6E8A-4147-A177-3AD203B41FA5}">
                      <a16:colId xmlns:a16="http://schemas.microsoft.com/office/drawing/2014/main" val="3899640137"/>
                    </a:ext>
                  </a:extLst>
                </a:gridCol>
                <a:gridCol w="1391200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Person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isWorking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9/21/2021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Ayouk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9/23/2021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9/25/2021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9/27/2021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Z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115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0758-E94E-49FA-9D77-F7BDD881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C9F9-5F90-418D-A3D5-5B1A2073A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into multiple features</a:t>
            </a:r>
          </a:p>
          <a:p>
            <a:pPr marL="0" indent="0">
              <a:buNone/>
            </a:pPr>
            <a:r>
              <a:rPr lang="en-US" dirty="0"/>
              <a:t>	 - e.g. “year”, “month”, “Day of Week”, “Date”, “Time (s)”</a:t>
            </a:r>
          </a:p>
          <a:p>
            <a:pPr marL="0" indent="0">
              <a:buNone/>
            </a:pPr>
            <a:r>
              <a:rPr lang="en-US" dirty="0"/>
              <a:t>	 - Still some sense of numeric differences</a:t>
            </a:r>
          </a:p>
          <a:p>
            <a:pPr marL="0" indent="0">
              <a:buNone/>
            </a:pPr>
            <a:r>
              <a:rPr lang="en-US" dirty="0"/>
              <a:t>	 - Allows you to capture cyclical events (seasons, holidays, …)</a:t>
            </a:r>
          </a:p>
        </p:txBody>
      </p:sp>
      <p:pic>
        <p:nvPicPr>
          <p:cNvPr id="1026" name="Picture 2" descr="Image result for time as a wheel">
            <a:extLst>
              <a:ext uri="{FF2B5EF4-FFF2-40B4-BE49-F238E27FC236}">
                <a16:creationId xmlns:a16="http://schemas.microsoft.com/office/drawing/2014/main" id="{19050F8B-EA4C-4F82-A684-75F7F116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069157"/>
            <a:ext cx="2345348" cy="15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heel of time emblem">
            <a:extLst>
              <a:ext uri="{FF2B5EF4-FFF2-40B4-BE49-F238E27FC236}">
                <a16:creationId xmlns:a16="http://schemas.microsoft.com/office/drawing/2014/main" id="{959BD02D-5D2B-467E-8D85-BE0F0DCB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27" y="3054256"/>
            <a:ext cx="2488223" cy="157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21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4A51-02FB-4A91-A0F9-5F88C492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85EF-8FAE-4F72-ACDE-708771727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01288-EAB3-46C6-8E53-B4C8ECF911B7}"/>
              </a:ext>
            </a:extLst>
          </p:cNvPr>
          <p:cNvGraphicFramePr>
            <a:graphicFrameLocks noGrp="1"/>
          </p:cNvGraphicFramePr>
          <p:nvPr/>
        </p:nvGraphicFramePr>
        <p:xfrm>
          <a:off x="683373" y="2307551"/>
          <a:ext cx="7777254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065">
                  <a:extLst>
                    <a:ext uri="{9D8B030D-6E8A-4147-A177-3AD203B41FA5}">
                      <a16:colId xmlns:a16="http://schemas.microsoft.com/office/drawing/2014/main" val="3072314295"/>
                    </a:ext>
                  </a:extLst>
                </a:gridCol>
                <a:gridCol w="1302248">
                  <a:extLst>
                    <a:ext uri="{9D8B030D-6E8A-4147-A177-3AD203B41FA5}">
                      <a16:colId xmlns:a16="http://schemas.microsoft.com/office/drawing/2014/main" val="482330696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3899640137"/>
                    </a:ext>
                  </a:extLst>
                </a:gridCol>
                <a:gridCol w="673448">
                  <a:extLst>
                    <a:ext uri="{9D8B030D-6E8A-4147-A177-3AD203B41FA5}">
                      <a16:colId xmlns:a16="http://schemas.microsoft.com/office/drawing/2014/main" val="2196296516"/>
                    </a:ext>
                  </a:extLst>
                </a:gridCol>
                <a:gridCol w="1270865">
                  <a:extLst>
                    <a:ext uri="{9D8B030D-6E8A-4147-A177-3AD203B41FA5}">
                      <a16:colId xmlns:a16="http://schemas.microsoft.com/office/drawing/2014/main" val="3916968458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4070757844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1985390839"/>
                    </a:ext>
                  </a:extLst>
                </a:gridCol>
                <a:gridCol w="972157">
                  <a:extLst>
                    <a:ext uri="{9D8B030D-6E8A-4147-A177-3AD203B41FA5}">
                      <a16:colId xmlns:a16="http://schemas.microsoft.com/office/drawing/2014/main" val="238941432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Person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Timestamp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Month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Day of Week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Date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Time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isWorking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0754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9/21/2021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57895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ysClr val="windowText" lastClr="000000"/>
                          </a:solidFill>
                        </a:rPr>
                        <a:t>Ayouk</a:t>
                      </a:r>
                      <a:endParaRPr 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9/23/2021 3PM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322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9/25/2021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20273"/>
                  </a:ext>
                </a:extLst>
              </a:tr>
              <a:tr h="98235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David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9/27/2021 12PM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X – Z 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12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DB22-8932-4F1B-886D-9BC630C6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DA6AD-02EB-4C34-AFCF-DD65525D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Normalization + Scaling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25FA2-64A2-42C4-AABE-4ED33CD59B23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1600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750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604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DB22-8932-4F1B-886D-9BC630C6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DA6AD-02EB-4C34-AFCF-DD65525D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Normalization – Log-Transform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25FA2-64A2-42C4-AABE-4ED33CD59B23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5642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DB22-8932-4F1B-886D-9BC630C6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DA6AD-02EB-4C34-AFCF-DD65525DA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Normalization – Box-Cox Transform</a:t>
            </a:r>
          </a:p>
          <a:p>
            <a:pPr marL="0" indent="0">
              <a:buNone/>
            </a:pPr>
            <a:r>
              <a:rPr lang="en-US" u="sng" dirty="0"/>
              <a:t>X</a:t>
            </a:r>
            <a:r>
              <a:rPr lang="el-GR" u="sng" baseline="30000" dirty="0"/>
              <a:t>λ</a:t>
            </a:r>
            <a:r>
              <a:rPr lang="en-US" u="sng" dirty="0"/>
              <a:t> – 1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l-GR" dirty="0"/>
              <a:t>λ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</a:t>
            </a:r>
            <a:r>
              <a:rPr lang="el-GR" dirty="0"/>
              <a:t>λ</a:t>
            </a:r>
            <a:r>
              <a:rPr lang="en-US" dirty="0"/>
              <a:t> using a likelihood function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C25FA2-64A2-42C4-AABE-4ED33CD59B23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6062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C3428E-86EB-64D0-0FB8-52C9EA0B5C95}"/>
                  </a:ext>
                </a:extLst>
              </p14:cNvPr>
              <p14:cNvContentPartPr/>
              <p14:nvPr/>
            </p14:nvContentPartPr>
            <p14:xfrm>
              <a:off x="1426680" y="835920"/>
              <a:ext cx="6806880" cy="1724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C3428E-86EB-64D0-0FB8-52C9EA0B5C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7320" y="826560"/>
                <a:ext cx="6825600" cy="174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318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1B343-BAA0-4FBF-9521-99ADF91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Numeric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7AD9-FE80-43BE-8FCB-9BC11C5AE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D415F-5ABB-43FA-BC42-34010C848874}"/>
              </a:ext>
            </a:extLst>
          </p:cNvPr>
          <p:cNvGraphicFramePr>
            <a:graphicFrameLocks/>
          </p:cNvGraphicFramePr>
          <p:nvPr/>
        </p:nvGraphicFramePr>
        <p:xfrm>
          <a:off x="628651" y="2080856"/>
          <a:ext cx="7886704" cy="1123950"/>
        </p:xfrm>
        <a:graphic>
          <a:graphicData uri="http://schemas.openxmlformats.org/drawingml/2006/table">
            <a:tbl>
              <a:tblPr/>
              <a:tblGrid>
                <a:gridCol w="1126672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4111743245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899182434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Long. Diff.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Lat. Diff.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~2.0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~0.5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~2.0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~1.5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~2.0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~9.5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~9.0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~0.5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6088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51635"/>
          <a:ext cx="7805775" cy="1348740"/>
        </p:xfrm>
        <a:graphic>
          <a:graphicData uri="http://schemas.openxmlformats.org/drawingml/2006/table">
            <a:tbl>
              <a:tblPr/>
              <a:tblGrid>
                <a:gridCol w="1561155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32598584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-25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880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51635"/>
          <a:ext cx="7805775" cy="1348740"/>
        </p:xfrm>
        <a:graphic>
          <a:graphicData uri="http://schemas.openxmlformats.org/drawingml/2006/table">
            <a:tbl>
              <a:tblPr/>
              <a:tblGrid>
                <a:gridCol w="1561155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32598584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61155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-25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4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5FD088-7DF5-4E75-93A3-10A40EAD7506}"/>
              </a:ext>
            </a:extLst>
          </p:cNvPr>
          <p:cNvSpPr txBox="1"/>
          <p:nvPr/>
        </p:nvSpPr>
        <p:spPr>
          <a:xfrm>
            <a:off x="628649" y="4175255"/>
            <a:ext cx="7805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https://en.wikipedia.org/wiki/Amundsen%E2%80%93Scott_South_Pole_Station</a:t>
            </a:r>
          </a:p>
        </p:txBody>
      </p:sp>
    </p:spTree>
    <p:extLst>
      <p:ext uri="{BB962C8B-B14F-4D97-AF65-F5344CB8AC3E}">
        <p14:creationId xmlns:p14="http://schemas.microsoft.com/office/powerpoint/2010/main" val="22765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295F64-DAF7-4F2F-AA29-E12F4925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Boosting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6A349-7960-4441-A3C2-B1C61EB6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Easy to Train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Little tuning (K)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Algorithmically, Weak-classifier Independent</a:t>
            </a:r>
          </a:p>
          <a:p>
            <a:pPr marL="0" indent="0">
              <a:buNone/>
            </a:pPr>
            <a:r>
              <a:rPr lang="en-US" dirty="0"/>
              <a:t>	No matter what classifier we use, we can run Boosting</a:t>
            </a:r>
          </a:p>
          <a:p>
            <a:pPr marL="0" indent="0">
              <a:buNone/>
            </a:pPr>
            <a:r>
              <a:rPr lang="en-US" dirty="0"/>
              <a:t>	We can try boosting on a variety of weak classifiers</a:t>
            </a:r>
          </a:p>
        </p:txBody>
      </p:sp>
    </p:spTree>
    <p:extLst>
      <p:ext uri="{BB962C8B-B14F-4D97-AF65-F5344CB8AC3E}">
        <p14:creationId xmlns:p14="http://schemas.microsoft.com/office/powerpoint/2010/main" val="42064942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51635"/>
          <a:ext cx="7886700" cy="157353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-25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488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-16.8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018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628878-2315-A427-EF75-2A913E986A72}"/>
                  </a:ext>
                </a:extLst>
              </p14:cNvPr>
              <p14:cNvContentPartPr/>
              <p14:nvPr/>
            </p14:nvContentPartPr>
            <p14:xfrm>
              <a:off x="332640" y="3061440"/>
              <a:ext cx="6511680" cy="1098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628878-2315-A427-EF75-2A913E986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3280" y="3052080"/>
                <a:ext cx="6530400" cy="11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8264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5650-903B-4FFF-821A-C94BB77E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5C98D58-6A83-4FCE-911C-CE71935888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51635"/>
          <a:ext cx="7886700" cy="157353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1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City 2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Drivable?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56.91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46.71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123.24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No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-25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-89.99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175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7488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179.9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-17.0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-179.9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solidFill>
                            <a:srgbClr val="FF0000"/>
                          </a:solidFill>
                          <a:effectLst/>
                        </a:rPr>
                        <a:t>-16.8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solidFill>
                            <a:srgbClr val="FF0000"/>
                          </a:solidFill>
                          <a:effectLst/>
                        </a:rPr>
                        <a:t>Yes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9018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C833EEE-1B35-419D-9EAC-AEE0456B38C0}"/>
              </a:ext>
            </a:extLst>
          </p:cNvPr>
          <p:cNvSpPr txBox="1"/>
          <p:nvPr/>
        </p:nvSpPr>
        <p:spPr>
          <a:xfrm>
            <a:off x="628650" y="439069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https://en.wikipedia.org/wiki/Taveuni</a:t>
            </a:r>
          </a:p>
        </p:txBody>
      </p:sp>
    </p:spTree>
    <p:extLst>
      <p:ext uri="{BB962C8B-B14F-4D97-AF65-F5344CB8AC3E}">
        <p14:creationId xmlns:p14="http://schemas.microsoft.com/office/powerpoint/2010/main" val="1769174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4DE3-2618-46FC-90E9-1BF02BA2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- Binarization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25C0-9FEE-4BDF-95CD-859A89AE3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FFB50E-BC8A-43B3-8E20-C83ECF8B448D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Genre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Artist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Plays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Pop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Rihanna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1056219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Pop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Dr. Quigley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R&amp;B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Tupac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11234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Jazz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Dave Brubeck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183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658C92-3920-D4B9-66A9-635D3C09B303}"/>
                  </a:ext>
                </a:extLst>
              </p14:cNvPr>
              <p14:cNvContentPartPr/>
              <p14:nvPr/>
            </p14:nvContentPartPr>
            <p14:xfrm>
              <a:off x="7015680" y="1670760"/>
              <a:ext cx="1995840" cy="222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658C92-3920-D4B9-66A9-635D3C09B3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320" y="1661400"/>
                <a:ext cx="2014560" cy="22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3436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4DE3-2618-46FC-90E9-1BF02BA2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- Rounding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25C0-9FEE-4BDF-95CD-859A89AE3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FFB50E-BC8A-43B3-8E20-C83ECF8B448D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Genre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Artist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Plays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Pop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Rihanna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1056219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Pop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Dr. Quigley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R&amp;B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Tupac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11234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Jazz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Dave Brubeck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183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711A04-3FF0-F5B1-9D60-8411430AAC7D}"/>
                  </a:ext>
                </a:extLst>
              </p14:cNvPr>
              <p14:cNvContentPartPr/>
              <p14:nvPr/>
            </p14:nvContentPartPr>
            <p14:xfrm>
              <a:off x="7182720" y="2018520"/>
              <a:ext cx="845640" cy="167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711A04-3FF0-F5B1-9D60-8411430AAC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3360" y="2009160"/>
                <a:ext cx="864360" cy="169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939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1B7E-9CDD-42D0-BAD0-E708915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741A-61E4-450D-86F8-FB39E78F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 album was great! I loved it the best out of all my music collection.</a:t>
            </a:r>
          </a:p>
          <a:p>
            <a:pPr marL="0" indent="0">
              <a:buNone/>
            </a:pPr>
            <a:r>
              <a:rPr lang="en-US" dirty="0"/>
              <a:t>Others think it was cool, but I’m tired of holiday music, I thought the album was bad.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93C7BE-496C-4366-0D95-DA6DCA1ED8C3}"/>
                  </a:ext>
                </a:extLst>
              </p14:cNvPr>
              <p14:cNvContentPartPr/>
              <p14:nvPr/>
            </p14:nvContentPartPr>
            <p14:xfrm>
              <a:off x="1860120" y="1445040"/>
              <a:ext cx="6769800" cy="526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93C7BE-496C-4366-0D95-DA6DCA1ED8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0760" y="1435680"/>
                <a:ext cx="6788520" cy="5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792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1B7E-9CDD-42D0-BAD0-E708915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-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741A-61E4-450D-86F8-FB39E78F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That album was great! I loved it the best out of all my music collection.</a:t>
            </a:r>
          </a:p>
          <a:p>
            <a:pPr marL="0" indent="0">
              <a:buNone/>
            </a:pPr>
            <a:r>
              <a:rPr lang="en-US" dirty="0"/>
              <a:t>Others think it was cool, but I’m tired of holiday music, I thought the album was bad.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E8D1E6-2A44-02D0-C5D2-FAA09A473387}"/>
                  </a:ext>
                </a:extLst>
              </p14:cNvPr>
              <p14:cNvContentPartPr/>
              <p14:nvPr/>
            </p14:nvContentPartPr>
            <p14:xfrm>
              <a:off x="373320" y="1178640"/>
              <a:ext cx="2276640" cy="43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E8D1E6-2A44-02D0-C5D2-FAA09A4733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960" y="1169280"/>
                <a:ext cx="2295360" cy="4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9677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1B7E-9CDD-42D0-BAD0-E708915E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-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741A-61E4-450D-86F8-FB39E78F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Natural Language Toolkit – nltk.org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D1F933-25CB-48EC-B1D3-2A8AA9A685F4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51078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Great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Depressing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Amazing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Angry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Sweet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252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5334-907D-4990-A730-03B028E6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- Featurization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09D38-C013-44F4-803D-ED7F3CFA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Linguists, etc. have worked to group words under various categories</a:t>
            </a:r>
          </a:p>
          <a:p>
            <a:pPr marL="0" indent="0">
              <a:buNone/>
            </a:pPr>
            <a:r>
              <a:rPr lang="en-US" dirty="0"/>
              <a:t>	 - Part of speech, sentiment, others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Leverage details </a:t>
            </a:r>
            <a:r>
              <a:rPr lang="en-US" i="1" dirty="0"/>
              <a:t>about</a:t>
            </a:r>
            <a:r>
              <a:rPr lang="en-US" dirty="0"/>
              <a:t> the words as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6A44FA-4F45-402B-9258-C2B89C32C67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736985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Great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Depressing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Amazing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Angry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Sweet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892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5334-907D-4990-A730-03B028E6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– Sentiment Tagging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09D38-C013-44F4-803D-ED7F3CFAD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Tokenize our sentences</a:t>
            </a:r>
          </a:p>
          <a:p>
            <a:pPr marL="0" indent="0">
              <a:buNone/>
            </a:pPr>
            <a:r>
              <a:rPr lang="en-US" i="1" dirty="0"/>
              <a:t>Look up the features for each token</a:t>
            </a:r>
          </a:p>
          <a:p>
            <a:pPr marL="0" indent="0">
              <a:buNone/>
            </a:pPr>
            <a:r>
              <a:rPr lang="en-US" dirty="0"/>
              <a:t>Use these as new features in a classifier</a:t>
            </a:r>
          </a:p>
          <a:p>
            <a:pPr marL="0" indent="0">
              <a:buNone/>
            </a:pPr>
            <a:r>
              <a:rPr lang="en-US" i="1" dirty="0"/>
              <a:t>	 - There’s a whole field around developing databases of features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sz="1350" i="1" dirty="0"/>
              <a:t>http://www.nltk.org/howto/sentiment.html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6A44FA-4F45-402B-9258-C2B89C32C67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707719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7355552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838027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7207766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149586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86646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9987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Great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Depressing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Cool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Love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Tired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Worst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Amazing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31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Bad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Angry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ysClr val="windowText" lastClr="000000"/>
                          </a:solidFill>
                        </a:rPr>
                        <a:t>Sweet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57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971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43E5-5FEC-4D4B-8060-3A94FB5D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53ED-01FB-4EE7-BEE0-F9EEE62A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a series of inputs that I want to combine to do classification</a:t>
            </a:r>
          </a:p>
          <a:p>
            <a:pPr marL="0" indent="0">
              <a:buNone/>
            </a:pPr>
            <a:r>
              <a:rPr lang="en-US" dirty="0"/>
              <a:t>	 - We have a series of locations, can we gauge trajectory?</a:t>
            </a:r>
          </a:p>
          <a:p>
            <a:pPr marL="0" indent="0">
              <a:buNone/>
            </a:pPr>
            <a:r>
              <a:rPr lang="en-US" dirty="0"/>
              <a:t>	 - We have 100 readings from an accelerometer, can we get gait?</a:t>
            </a:r>
          </a:p>
          <a:p>
            <a:pPr marL="0" indent="0">
              <a:buNone/>
            </a:pPr>
            <a:r>
              <a:rPr lang="en-US" dirty="0"/>
              <a:t>	 - We have recent weather readings, can we better predict it?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6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03FB-8E4F-4979-9A1E-7CA4146A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“gotchas”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Data-dependent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Weak-learner-dependent</a:t>
                </a:r>
              </a:p>
              <a:p>
                <a:pPr marL="0" indent="0">
                  <a:buNone/>
                </a:pPr>
                <a:r>
                  <a:rPr lang="en-US" dirty="0"/>
                  <a:t>	 - Can overfit with too strong of a learner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α</m:t>
                    </m:r>
                  </m:oMath>
                </a14:m>
                <a:r>
                  <a:rPr lang="en-US" dirty="0"/>
                  <a:t> can grow too large</a:t>
                </a:r>
              </a:p>
              <a:p>
                <a:pPr marL="0" indent="0">
                  <a:buNone/>
                </a:pPr>
                <a:r>
                  <a:rPr lang="en-US" dirty="0"/>
                  <a:t>	 - Can underfit with too weak of a learner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88D62-CA47-4C87-9113-0FB28B186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1645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43E5-5FEC-4D4B-8060-3A94FB5D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953ED-01FB-4EE7-BEE0-F9EEE62A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a series of inputs that I want to combine to do classification</a:t>
            </a:r>
          </a:p>
          <a:p>
            <a:pPr marL="0" indent="0">
              <a:buNone/>
            </a:pPr>
            <a:r>
              <a:rPr lang="en-US" dirty="0"/>
              <a:t>	 - We have a series of locations, can we gauge trajectory?</a:t>
            </a:r>
          </a:p>
          <a:p>
            <a:pPr marL="0" indent="0">
              <a:buNone/>
            </a:pPr>
            <a:r>
              <a:rPr lang="en-US" dirty="0"/>
              <a:t>	 - We have 100 readings from an accelerometer, can we get gait?</a:t>
            </a:r>
          </a:p>
          <a:p>
            <a:pPr marL="0" indent="0">
              <a:buNone/>
            </a:pPr>
            <a:r>
              <a:rPr lang="en-US" dirty="0"/>
              <a:t>	 - We have recent weather readings, can we better predict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For those who need advanced techniques quickly for their projects, check out Bayesian Reasoning &amp; Machine Learning Ch. 23 - 26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506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2A45-20D2-44CA-A018-8F1CC9F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B340-B8A7-41C9-8C87-D16F4782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8E6EF-D85A-4BAB-8706-783BAA908A05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Timestamp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User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9630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2A45-20D2-44CA-A018-8F1CC9F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– Past Actions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B340-B8A7-41C9-8C87-D16F4782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8E6EF-D85A-4BAB-8706-783BAA908A05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1183005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1200399094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Timestamp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User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PrevAction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0084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2A45-20D2-44CA-A018-8F1CC9F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– Past Actions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B340-B8A7-41C9-8C87-D16F4782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this scale? Does this give us enough info?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8E6EF-D85A-4BAB-8706-783BAA908A05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1183005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1200399094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Timestamp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User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PrevAction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687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2A45-20D2-44CA-A018-8F1CC9FB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Data – Past Actions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B340-B8A7-41C9-8C87-D16F47828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could do this forever…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08E6EF-D85A-4BAB-8706-783BAA908A05}"/>
              </a:ext>
            </a:extLst>
          </p:cNvPr>
          <p:cNvGraphicFramePr>
            <a:graphicFrameLocks/>
          </p:cNvGraphicFramePr>
          <p:nvPr/>
        </p:nvGraphicFramePr>
        <p:xfrm>
          <a:off x="2205990" y="2343746"/>
          <a:ext cx="4732020" cy="1123950"/>
        </p:xfrm>
        <a:graphic>
          <a:graphicData uri="http://schemas.openxmlformats.org/drawingml/2006/table">
            <a:tbl>
              <a:tblPr/>
              <a:tblGrid>
                <a:gridCol w="946404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844495321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1200399094"/>
                    </a:ext>
                  </a:extLst>
                </a:gridCol>
                <a:gridCol w="946404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Timestamp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User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N-2Action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 err="1">
                          <a:effectLst/>
                        </a:rPr>
                        <a:t>PrevAction</a:t>
                      </a:r>
                      <a:endParaRPr lang="en-US" sz="1100" b="1" dirty="0">
                        <a:effectLst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Action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N/A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Login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200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250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David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Copy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Paste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202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AC89-0915-4438-BFA8-52950DC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30E71-9CD8-4D7E-81A9-ABA3A4D1F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Features have a </a:t>
            </a:r>
            <a:r>
              <a:rPr lang="en-US" i="1" dirty="0"/>
              <a:t>value</a:t>
            </a:r>
            <a:r>
              <a:rPr lang="en-US" dirty="0"/>
              <a:t> and a </a:t>
            </a:r>
            <a:r>
              <a:rPr lang="en-US" i="1" dirty="0"/>
              <a:t>cost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 - Value: 	benefit to your training / accuracy</a:t>
            </a:r>
          </a:p>
          <a:p>
            <a:pPr marL="0" indent="0">
              <a:buNone/>
            </a:pPr>
            <a:r>
              <a:rPr lang="en-US" dirty="0"/>
              <a:t>	 - Cost: 	Computation time, memory</a:t>
            </a:r>
          </a:p>
          <a:p>
            <a:pPr marL="0" indent="0">
              <a:buNone/>
            </a:pPr>
            <a:r>
              <a:rPr lang="en-US" dirty="0"/>
              <a:t>			Time &amp; Effort to collect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you’re going to include a feature, it better be worth it!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Lots of ways to evaluate / measure the </a:t>
            </a:r>
            <a:r>
              <a:rPr lang="en-US" i="1" dirty="0"/>
              <a:t>usefulness</a:t>
            </a:r>
            <a:r>
              <a:rPr lang="en-US" dirty="0"/>
              <a:t> of a feature…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https://www.kdnuggets.com/2017/04/must-know-curse-dimensionality.html</a:t>
            </a:r>
          </a:p>
        </p:txBody>
      </p:sp>
    </p:spTree>
    <p:extLst>
      <p:ext uri="{BB962C8B-B14F-4D97-AF65-F5344CB8AC3E}">
        <p14:creationId xmlns:p14="http://schemas.microsoft.com/office/powerpoint/2010/main" val="22123983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4FDEF-6F1F-4EC0-BFDB-05169F4C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417554-390E-415B-AD9C-9CA22C56C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26" y="1423988"/>
            <a:ext cx="21431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324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0B76-7152-448F-A00D-20822963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(see </a:t>
            </a:r>
            <a:r>
              <a:rPr lang="en-US" dirty="0" err="1"/>
              <a:t>Add’l</a:t>
            </a:r>
            <a:r>
              <a:rPr lang="en-US" dirty="0"/>
              <a:t> Reading)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4F74-0EFF-41CC-B08E-655D593E7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52 Cards</a:t>
            </a:r>
          </a:p>
          <a:p>
            <a:pPr marL="114297" indent="0">
              <a:buNone/>
            </a:pPr>
            <a:r>
              <a:rPr lang="en-US" dirty="0"/>
              <a:t>	2 Colors {Red, Black}</a:t>
            </a:r>
          </a:p>
          <a:p>
            <a:pPr marL="114297" indent="0">
              <a:buNone/>
            </a:pPr>
            <a:r>
              <a:rPr lang="en-US" dirty="0"/>
              <a:t>		4 Suits {D,C,H,S}</a:t>
            </a:r>
          </a:p>
          <a:p>
            <a:pPr marL="114297" indent="0">
              <a:buNone/>
            </a:pPr>
            <a:r>
              <a:rPr lang="en-US" dirty="0"/>
              <a:t>			13 Values {A,2,3,…K}</a:t>
            </a:r>
          </a:p>
        </p:txBody>
      </p:sp>
      <p:pic>
        <p:nvPicPr>
          <p:cNvPr id="1032" name="Picture 8" descr="An ordered deck of cards laid out by rank and suit.">
            <a:extLst>
              <a:ext uri="{FF2B5EF4-FFF2-40B4-BE49-F238E27FC236}">
                <a16:creationId xmlns:a16="http://schemas.microsoft.com/office/drawing/2014/main" id="{4CC6F46C-6589-4061-B62A-EC37E119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86" y="1116503"/>
            <a:ext cx="6276441" cy="28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38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7165-CF63-4B9D-895A-0588AD53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54FF7-811B-4935-AA37-140B883FD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V – Random variable of </a:t>
            </a:r>
            <a:r>
              <a:rPr lang="en-US" i="1" dirty="0"/>
              <a:t>Value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v = “ace”, v = 7, etc.</a:t>
            </a:r>
          </a:p>
          <a:p>
            <a:pPr marL="114297" indent="0">
              <a:buNone/>
            </a:pPr>
            <a:r>
              <a:rPr lang="en-US" dirty="0"/>
              <a:t>	p(v) = probability that card has value “v”</a:t>
            </a:r>
          </a:p>
          <a:p>
            <a:pPr marL="114297" indent="0">
              <a:buNone/>
            </a:pPr>
            <a:r>
              <a:rPr lang="en-US" dirty="0"/>
              <a:t>C – Random variable of </a:t>
            </a:r>
            <a:r>
              <a:rPr lang="en-US" i="1" dirty="0"/>
              <a:t>Color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C = Red or C = Black</a:t>
            </a:r>
          </a:p>
          <a:p>
            <a:pPr marL="114297" indent="0">
              <a:buNone/>
            </a:pPr>
            <a:r>
              <a:rPr lang="en-US" dirty="0"/>
              <a:t>	p(c) = probability that card has color “c”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Joint probability – probability of </a:t>
            </a:r>
            <a:r>
              <a:rPr lang="en-US" i="1" dirty="0"/>
              <a:t>multiple events simultaneously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	p(</a:t>
            </a:r>
            <a:r>
              <a:rPr lang="en-US" dirty="0" err="1"/>
              <a:t>v,c</a:t>
            </a:r>
            <a:r>
              <a:rPr lang="en-US" dirty="0"/>
              <a:t>) = probability that card has value “v” </a:t>
            </a:r>
            <a:r>
              <a:rPr lang="en-US" i="1" dirty="0"/>
              <a:t>and</a:t>
            </a:r>
            <a:r>
              <a:rPr lang="en-US" dirty="0"/>
              <a:t> color “c”</a:t>
            </a:r>
          </a:p>
          <a:p>
            <a:pPr marL="114297" indent="0">
              <a:buNone/>
            </a:pPr>
            <a:r>
              <a:rPr lang="en-US" dirty="0"/>
              <a:t>	probability of a Red 7 can be written as p(v=7,c=red) or p(7,red)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518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0393-1F29-4CF3-A7D3-218EB031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Refresher – Product Rule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34DB3-B283-42D0-A40B-1083D25BA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Product rule: p(A,B) = p(A|B)*p(B) = p(B|A)*p(A)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The </a:t>
            </a:r>
            <a:r>
              <a:rPr lang="en-US" i="1" dirty="0"/>
              <a:t>Joint</a:t>
            </a:r>
            <a:r>
              <a:rPr lang="en-US" dirty="0"/>
              <a:t> probability is equal to </a:t>
            </a:r>
            <a:r>
              <a:rPr lang="en-US" dirty="0" err="1"/>
              <a:t>to</a:t>
            </a:r>
            <a:r>
              <a:rPr lang="en-US" dirty="0"/>
              <a:t> the </a:t>
            </a:r>
            <a:r>
              <a:rPr lang="en-US" i="1" dirty="0"/>
              <a:t>conditional</a:t>
            </a:r>
            <a:r>
              <a:rPr lang="en-US" dirty="0"/>
              <a:t> probability multiplied by the probability of the condition (the </a:t>
            </a:r>
            <a:r>
              <a:rPr lang="en-US" i="1" dirty="0"/>
              <a:t>marginal </a:t>
            </a:r>
            <a:r>
              <a:rPr lang="en-US" dirty="0"/>
              <a:t>probability).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p(C,V) = p(C|V)*p(V) = p(V|C)*p(C)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P(Red,7) = </a:t>
            </a:r>
          </a:p>
          <a:p>
            <a:pPr marL="114297" indent="0">
              <a:buNone/>
            </a:pPr>
            <a:r>
              <a:rPr lang="en-US" dirty="0"/>
              <a:t>p(Red) = </a:t>
            </a:r>
          </a:p>
          <a:p>
            <a:pPr marL="114297" indent="0">
              <a:buNone/>
            </a:pPr>
            <a:r>
              <a:rPr lang="en-US" dirty="0"/>
              <a:t>P(7) = </a:t>
            </a:r>
          </a:p>
          <a:p>
            <a:pPr marL="114297" indent="0">
              <a:buNone/>
            </a:pPr>
            <a:r>
              <a:rPr lang="en-US" dirty="0"/>
              <a:t>p(Red,7) =</a:t>
            </a:r>
          </a:p>
          <a:p>
            <a:pPr marL="114297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82484D-F842-C30D-7A22-3C3902C9711F}"/>
                  </a:ext>
                </a:extLst>
              </p14:cNvPr>
              <p14:cNvContentPartPr/>
              <p14:nvPr/>
            </p14:nvContentPartPr>
            <p14:xfrm>
              <a:off x="3598560" y="1613160"/>
              <a:ext cx="339120" cy="68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82484D-F842-C30D-7A22-3C3902C971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720" y="1549800"/>
                <a:ext cx="37044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253FCE-E8B6-ED88-27D0-F757E751B154}"/>
                  </a:ext>
                </a:extLst>
              </p14:cNvPr>
              <p14:cNvContentPartPr/>
              <p14:nvPr/>
            </p14:nvContentPartPr>
            <p14:xfrm>
              <a:off x="4293360" y="1605600"/>
              <a:ext cx="592920" cy="64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253FCE-E8B6-ED88-27D0-F757E751B1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7520" y="1542240"/>
                <a:ext cx="62424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BC237C-A029-FD7F-DA82-79FD1F01062C}"/>
                  </a:ext>
                </a:extLst>
              </p14:cNvPr>
              <p14:cNvContentPartPr/>
              <p14:nvPr/>
            </p14:nvContentPartPr>
            <p14:xfrm>
              <a:off x="1344240" y="317520"/>
              <a:ext cx="7480080" cy="408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BC237C-A029-FD7F-DA82-79FD1F0106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4880" y="308160"/>
                <a:ext cx="7498800" cy="41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97825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3135</TotalTime>
  <Words>10664</Words>
  <Application>Microsoft Office PowerPoint</Application>
  <PresentationFormat>On-screen Show (16:9)</PresentationFormat>
  <Paragraphs>2820</Paragraphs>
  <Slides>204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11" baseType="lpstr">
      <vt:lpstr>Petrona</vt:lpstr>
      <vt:lpstr>Consolas</vt:lpstr>
      <vt:lpstr>Calibri</vt:lpstr>
      <vt:lpstr>Cambria Math</vt:lpstr>
      <vt:lpstr>Arial</vt:lpstr>
      <vt:lpstr>Dosis</vt:lpstr>
      <vt:lpstr>CSCI 5622 Slides</vt:lpstr>
      <vt:lpstr>Friday</vt:lpstr>
      <vt:lpstr>Course Logistics</vt:lpstr>
      <vt:lpstr>Adaboost – Working Example</vt:lpstr>
      <vt:lpstr>Boosting – Benefits (W.R.T. a single tree)</vt:lpstr>
      <vt:lpstr>Boosting – Benefits (W.R.T. a single tree)</vt:lpstr>
      <vt:lpstr>Boosting - Benefits</vt:lpstr>
      <vt:lpstr>Model Performance</vt:lpstr>
      <vt:lpstr>Benefits of Boosting</vt:lpstr>
      <vt:lpstr>Boosting “gotchas”</vt:lpstr>
      <vt:lpstr>More About Errors &amp; Data Partitions</vt:lpstr>
      <vt:lpstr>Calculating Errors</vt:lpstr>
      <vt:lpstr>Calculating Errors</vt:lpstr>
      <vt:lpstr>Errors</vt:lpstr>
      <vt:lpstr>Errors</vt:lpstr>
      <vt:lpstr>Errors</vt:lpstr>
      <vt:lpstr>Types of Errors</vt:lpstr>
      <vt:lpstr>Types of Errors</vt:lpstr>
      <vt:lpstr>Types of Errors</vt:lpstr>
      <vt:lpstr>Types of Errors</vt:lpstr>
      <vt:lpstr>Errors – F1 Score</vt:lpstr>
      <vt:lpstr>Errors – F1 Score</vt:lpstr>
      <vt:lpstr>Errors – F1 Score</vt:lpstr>
      <vt:lpstr>Training &amp; Hold-Out &amp; Test Sets</vt:lpstr>
      <vt:lpstr>What’s in a test set?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K-Fold Cross Validation</vt:lpstr>
      <vt:lpstr>K in K-Fold Cross Validation</vt:lpstr>
      <vt:lpstr>Deciding More Complex Things</vt:lpstr>
      <vt:lpstr>Interlude – Types of Data</vt:lpstr>
      <vt:lpstr>Multi-Class Example - Dogs</vt:lpstr>
      <vt:lpstr>Multi-Class Example - Dogs</vt:lpstr>
      <vt:lpstr>Multi-Class Classification – Decision Trees</vt:lpstr>
      <vt:lpstr>Categorical Data – Ways to Encode</vt:lpstr>
      <vt:lpstr>Categorical Data – Ways to Encode</vt:lpstr>
      <vt:lpstr>Categorical Data – Ways to Encode</vt:lpstr>
      <vt:lpstr>Monday</vt:lpstr>
      <vt:lpstr>Course Logistics</vt:lpstr>
      <vt:lpstr>Sidebar – Training, Validation, Testing sets</vt:lpstr>
      <vt:lpstr>Optimizing K using a Validation Set</vt:lpstr>
      <vt:lpstr>Train vs. Test (or Valid)</vt:lpstr>
      <vt:lpstr>Deciding More Complex Things</vt:lpstr>
      <vt:lpstr>Interlude – Types of Data</vt:lpstr>
      <vt:lpstr>Multi-Class Example - Dogs</vt:lpstr>
      <vt:lpstr>Multi-Class Example - Dogs</vt:lpstr>
      <vt:lpstr>Multi-Class Classification – Decision Trees</vt:lpstr>
      <vt:lpstr>Categorical Data – Ways to Encode</vt:lpstr>
      <vt:lpstr>Categorical Data – Ways to Encode</vt:lpstr>
      <vt:lpstr>Categorical Data – Ways to Encode</vt:lpstr>
      <vt:lpstr>Multi-Class Example - Dogs</vt:lpstr>
      <vt:lpstr>Multi-Class Classification - KNN</vt:lpstr>
      <vt:lpstr>How to handle incompatible data?</vt:lpstr>
      <vt:lpstr>Feature Engineering</vt:lpstr>
      <vt:lpstr>Problems With Data</vt:lpstr>
      <vt:lpstr>Categorical Data – Ways to Encode</vt:lpstr>
      <vt:lpstr>Categorical Data – Ways to Encode</vt:lpstr>
      <vt:lpstr>“Categorical” Data – Working with Time</vt:lpstr>
      <vt:lpstr>“Categorical” Data – Working with Time</vt:lpstr>
      <vt:lpstr>Working with Time</vt:lpstr>
      <vt:lpstr>Working with Time</vt:lpstr>
      <vt:lpstr>Working with Time</vt:lpstr>
      <vt:lpstr>Working with Time</vt:lpstr>
      <vt:lpstr>Numeric Data</vt:lpstr>
      <vt:lpstr>Numeric Data</vt:lpstr>
      <vt:lpstr>Numeric Data</vt:lpstr>
      <vt:lpstr>Numeric Data</vt:lpstr>
      <vt:lpstr>Combining Numeric Variables</vt:lpstr>
      <vt:lpstr>Numeric Data</vt:lpstr>
      <vt:lpstr>Numeric Data</vt:lpstr>
      <vt:lpstr>Numeric Data</vt:lpstr>
      <vt:lpstr>Numeric Data</vt:lpstr>
      <vt:lpstr>Numeric Data - Binarization</vt:lpstr>
      <vt:lpstr>Numeric Data - Rounding</vt:lpstr>
      <vt:lpstr>Text Data</vt:lpstr>
      <vt:lpstr>Text Data - Tokenization</vt:lpstr>
      <vt:lpstr>Text Data - Tokenization</vt:lpstr>
      <vt:lpstr>Text Data - Featurization</vt:lpstr>
      <vt:lpstr>Text Data – Sentiment Tagging</vt:lpstr>
      <vt:lpstr>Sequential Data</vt:lpstr>
      <vt:lpstr>Sequential Data</vt:lpstr>
      <vt:lpstr>Sequential Data</vt:lpstr>
      <vt:lpstr>Sequential Data – Past Actions as Features</vt:lpstr>
      <vt:lpstr>Sequential Data – Past Actions as Features</vt:lpstr>
      <vt:lpstr>Sequential Data – Past Actions as Features</vt:lpstr>
      <vt:lpstr>Curse of Dimensionality</vt:lpstr>
      <vt:lpstr>Naïve Bayes</vt:lpstr>
      <vt:lpstr>Probability Refresher (see Add’l Reading)</vt:lpstr>
      <vt:lpstr>Probability Refresher</vt:lpstr>
      <vt:lpstr>Probability Refresher – Product Rule</vt:lpstr>
      <vt:lpstr>Wednesday</vt:lpstr>
      <vt:lpstr>Course Logistics</vt:lpstr>
      <vt:lpstr>Project Milestone 2: Pitch</vt:lpstr>
      <vt:lpstr>Project Milestone 2: Pitch</vt:lpstr>
      <vt:lpstr>Project Milestone 2: Pitch</vt:lpstr>
      <vt:lpstr>Project Milestone 2: Pitch</vt:lpstr>
      <vt:lpstr>Naïve Bayes</vt:lpstr>
      <vt:lpstr>Probability Refresher – Product Rule</vt:lpstr>
      <vt:lpstr>Probability Refresher – Chain Rule</vt:lpstr>
      <vt:lpstr>Probability Refresher – Sum Rule</vt:lpstr>
      <vt:lpstr>Probability – Bayes Rule</vt:lpstr>
      <vt:lpstr>Naïve Bayes Classification</vt:lpstr>
      <vt:lpstr>Naïve Bayes Classification – Posterior</vt:lpstr>
      <vt:lpstr>Class-conditional probability p(X | Y)</vt:lpstr>
      <vt:lpstr>Naïve Bayes – Assumption of Independence</vt:lpstr>
      <vt:lpstr>Naïve Bayes – Assumption of Independence</vt:lpstr>
      <vt:lpstr>Naïve Bayes – Assumption of Independence</vt:lpstr>
      <vt:lpstr>Naïve Bayes – Assumption of Independence</vt:lpstr>
      <vt:lpstr>Naïve Bayes – Assumption of Independence</vt:lpstr>
      <vt:lpstr>Naïve Bayes – Class-Conditional Probability</vt:lpstr>
      <vt:lpstr>Naïve Bayes Classification</vt:lpstr>
      <vt:lpstr>Prior Probability p(y)</vt:lpstr>
      <vt:lpstr>Prior Probability p(y)</vt:lpstr>
      <vt:lpstr>Naïve Bayes Classification</vt:lpstr>
      <vt:lpstr>Evidence p(x)</vt:lpstr>
      <vt:lpstr>Naïve Bayes Classification</vt:lpstr>
      <vt:lpstr>Evidence p(x)</vt:lpstr>
      <vt:lpstr>Evidence p(x)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Naïve Bayes Classification - Example</vt:lpstr>
      <vt:lpstr>Overcoming Data Problems</vt:lpstr>
      <vt:lpstr>Overfitting Solutions - Binning</vt:lpstr>
      <vt:lpstr>Overfitting Solutions – Increasing Sample Size</vt:lpstr>
      <vt:lpstr>Overfitting Solutions – Targeted Sampling</vt:lpstr>
      <vt:lpstr>Overfitting Solutions – Trust the Experts</vt:lpstr>
      <vt:lpstr>Naïve Bayes Classification - Example</vt:lpstr>
      <vt:lpstr>Naïve Bayes Classification - Example</vt:lpstr>
      <vt:lpstr>Naïve Bayes Classification - Example</vt:lpstr>
      <vt:lpstr>Overcoming Data Problems</vt:lpstr>
      <vt:lpstr>Overfitting Solutions - Smoothing</vt:lpstr>
      <vt:lpstr>Overfitting Solutions - Smoothing</vt:lpstr>
      <vt:lpstr>Overfitting Solutions - Smoothing</vt:lpstr>
      <vt:lpstr>Overfitting Solutions - Smoothing</vt:lpstr>
      <vt:lpstr>Overcoming Data Problems</vt:lpstr>
      <vt:lpstr>Naïve Bayes Classification</vt:lpstr>
      <vt:lpstr>Naïve Bayes Classification</vt:lpstr>
      <vt:lpstr>Naïve Bayes Classification</vt:lpstr>
      <vt:lpstr>Friday</vt:lpstr>
      <vt:lpstr>Course Logistics</vt:lpstr>
      <vt:lpstr>Project Milestone 1</vt:lpstr>
      <vt:lpstr>Naïve Bayes Classification</vt:lpstr>
      <vt:lpstr>Naïve Bayes Classification</vt:lpstr>
      <vt:lpstr>Naïve Bayes Classification</vt:lpstr>
      <vt:lpstr>Naïve Bayes Classification</vt:lpstr>
      <vt:lpstr>Naïve Bayes Classification</vt:lpstr>
      <vt:lpstr>Overfitting Solutions – K Smoothing</vt:lpstr>
      <vt:lpstr>Naïve Bayes - Probabilities  </vt:lpstr>
      <vt:lpstr>Naïve Bayes – Logarithms (ln)</vt:lpstr>
      <vt:lpstr>Linear Regression</vt:lpstr>
      <vt:lpstr>Housing Market</vt:lpstr>
      <vt:lpstr>Regression – K-Nearest Neighbors</vt:lpstr>
      <vt:lpstr>Housing Market – Decision Tree</vt:lpstr>
      <vt:lpstr>Housing Market – Decision Forest</vt:lpstr>
      <vt:lpstr>Linear Regression – The Basics</vt:lpstr>
      <vt:lpstr>Linear Regression – The Basics</vt:lpstr>
      <vt:lpstr>Linear Regression – The Basics</vt:lpstr>
      <vt:lpstr>Linear Regression – Multiple Dimensions</vt:lpstr>
      <vt:lpstr>Linear Regression – Multiple Dimensions</vt:lpstr>
      <vt:lpstr>Linear Regression – The Details</vt:lpstr>
      <vt:lpstr>Linear Regression – The Details</vt:lpstr>
      <vt:lpstr>Linear Regression – The Details</vt:lpstr>
      <vt:lpstr>Minimizing a function…</vt:lpstr>
      <vt:lpstr>Optimize by checking all points, choosing min</vt:lpstr>
      <vt:lpstr>Optimizing using the gradient</vt:lpstr>
      <vt:lpstr>Optimize using the gradient</vt:lpstr>
      <vt:lpstr>Optimizing argmin(MSE(w))</vt:lpstr>
      <vt:lpstr>Optimizing argmin(MSE(w))</vt:lpstr>
      <vt:lpstr>Optimizing using Gradient Descent</vt:lpstr>
      <vt:lpstr>Optimizing using Gradient Descent</vt:lpstr>
      <vt:lpstr>Optimizing using Gradient Descent</vt:lpstr>
      <vt:lpstr>Optimizing using Gradient Descent</vt:lpstr>
      <vt:lpstr>Optimizing using gradient descent</vt:lpstr>
      <vt:lpstr>Gradient Descent – Real World Examples</vt:lpstr>
      <vt:lpstr>Gradient Descent – Predicting the weather</vt:lpstr>
      <vt:lpstr>Gradient Descent – Predicting the weather</vt:lpstr>
      <vt:lpstr>More Errors</vt:lpstr>
      <vt:lpstr>Curse of Dimensionality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Curse of Dimensionality – Feature Optimization</vt:lpstr>
      <vt:lpstr>Curse of Dimensionality - Sparse Data</vt:lpstr>
      <vt:lpstr>Feature Selection</vt:lpstr>
      <vt:lpstr>Two Approaches – Subsets vs. Shrinkage</vt:lpstr>
      <vt:lpstr>Feature Selection – Best Subset</vt:lpstr>
      <vt:lpstr>Feature Selection – Stepwise Selection</vt:lpstr>
      <vt:lpstr>Feature Selection – Stagewise Selection</vt:lpstr>
      <vt:lpstr>Evaluating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91</cp:revision>
  <dcterms:modified xsi:type="dcterms:W3CDTF">2023-02-10T22:30:02Z</dcterms:modified>
</cp:coreProperties>
</file>